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trictFirstAndLastChars="0" saveSubsetFonts="1" autoCompressPictures="0">
  <p:sldMasterIdLst>
    <p:sldMasterId id="2147483670" r:id="rId1"/>
  </p:sldMasterIdLst>
  <p:notesMasterIdLst>
    <p:notesMasterId r:id="rId2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9144000" cy="6858000" type="screen4x3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95" d="100"/>
          <a:sy n="95" d="100"/>
        </p:scale>
        <p:origin x="-95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notesMaster" Target="notesMasters/notesMaster1.xml"/><Relationship Id="rId22" Type="http://schemas.openxmlformats.org/officeDocument/2006/relationships/printerSettings" Target="printerSettings/printerSettings1.bin"/><Relationship Id="rId23" Type="http://schemas.openxmlformats.org/officeDocument/2006/relationships/presProps" Target="presProps.xml"/><Relationship Id="rId24" Type="http://schemas.openxmlformats.org/officeDocument/2006/relationships/viewProps" Target="viewProps.xml"/><Relationship Id="rId25" Type="http://schemas.openxmlformats.org/officeDocument/2006/relationships/theme" Target="theme/theme1.xml"/><Relationship Id="rId2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" name="Shape 3"/>
          <p:cNvSpPr txBox="1">
            <a:spLocks noGrp="1"/>
          </p:cNvSpPr>
          <p:nvPr>
            <p:ph type="dt" idx="10"/>
          </p:nvPr>
        </p:nvSpPr>
        <p:spPr>
          <a:xfrm>
            <a:off x="3884612" y="0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r" rtl="0"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" name="Shape 4"/>
          <p:cNvSpPr>
            <a:spLocks noGrp="1" noRot="1" noChangeAspect="1"/>
          </p:cNvSpPr>
          <p:nvPr>
            <p:ph type="sldImg" idx="3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" name="Shape 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r" rtl="0">
              <a:spcBef>
                <a:spcPts val="0"/>
              </a:spcBef>
              <a:defRPr/>
            </a:lvl1pPr>
            <a:lvl2pPr marL="0" marR="0" indent="0" algn="l" rtl="0">
              <a:spcBef>
                <a:spcPts val="0"/>
              </a:spcBef>
              <a:defRPr/>
            </a:lvl2pPr>
            <a:lvl3pPr marL="0" marR="0" indent="0" algn="l" rtl="0">
              <a:spcBef>
                <a:spcPts val="0"/>
              </a:spcBef>
              <a:defRPr/>
            </a:lvl3pPr>
            <a:lvl4pPr marL="0" marR="0" indent="0" algn="l" rtl="0">
              <a:spcBef>
                <a:spcPts val="0"/>
              </a:spcBef>
              <a:defRPr/>
            </a:lvl4pPr>
            <a:lvl5pPr marL="0" marR="0" indent="0" algn="l" rtl="0">
              <a:spcBef>
                <a:spcPts val="0"/>
              </a:spcBef>
              <a:defRPr/>
            </a:lvl5pPr>
            <a:lvl6pPr marL="0" marR="0" indent="0" algn="l" rtl="0">
              <a:spcBef>
                <a:spcPts val="0"/>
              </a:spcBef>
              <a:defRPr/>
            </a:lvl6pPr>
            <a:lvl7pPr marL="0" marR="0" indent="0" algn="l" rtl="0">
              <a:spcBef>
                <a:spcPts val="0"/>
              </a:spcBef>
              <a:defRPr/>
            </a:lvl7pPr>
            <a:lvl8pPr marL="0" marR="0" indent="0" algn="l" rtl="0">
              <a:spcBef>
                <a:spcPts val="0"/>
              </a:spcBef>
              <a:defRPr/>
            </a:lvl8pPr>
            <a:lvl9pPr marL="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388220480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Shape 18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89" name="Shape 18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Shape 24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43" name="Shape 24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-US"/>
              <a:t>Compact Cassettes+regular LPs</a:t>
            </a: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Shape 24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49" name="Shape 24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Shape 25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55" name="Shape 25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Shape 26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61" name="Shape 26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Shape 27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71" name="Shape 27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-US"/>
              <a:t>Vendor&gt;external hard drive&gt;RAID</a:t>
            </a: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Shape 27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77" name="Shape 27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Shape 28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84" name="Shape 28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-US"/>
              <a:t>RAID&gt;Internet Archive</a:t>
            </a: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Shape 289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90" name="Shape 29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Shape 29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95" name="Shape 29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-US"/>
              <a:t>Link Internet Archive to Archives Space; eventually phasing out inventories on website and CONTENTdm&gt;ArchivesSpace only</a:t>
            </a: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Shape 30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01" name="Shape 30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Shape 19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94" name="Shape 19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-US"/>
              <a:t>4,000+reels of 16mm, 2” Quad, Umatics; the first TV station in Baltimore 1948-1980s; donated in 1983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Shape 19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99" name="Shape 19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Shape 20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4" name="Shape 20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-US"/>
              <a:t>20,000+ AV items: donated in 2007. Organized differently. c. 1960s-2000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Shape 20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9" name="Shape 20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Shape 21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14" name="Shape 21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-US"/>
              <a:t>ContentDM&gt;PDF guides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Shape 219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20" name="Shape 22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Shape 22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26" name="Shape 22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Shape 23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33" name="Shape 23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Album Cover"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hape 15"/>
          <p:cNvSpPr txBox="1">
            <a:spLocks noGrp="1"/>
          </p:cNvSpPr>
          <p:nvPr>
            <p:ph type="title"/>
          </p:nvPr>
        </p:nvSpPr>
        <p:spPr>
          <a:xfrm>
            <a:off x="228601" y="3962400"/>
            <a:ext cx="8298485" cy="1066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r"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6" name="Shape 16"/>
          <p:cNvSpPr/>
          <p:nvPr/>
        </p:nvSpPr>
        <p:spPr>
          <a:xfrm>
            <a:off x="453735" y="518160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Libre Baskerville"/>
              <a:buNone/>
            </a:pPr>
            <a:endParaRPr sz="3200" b="0" i="1" u="none" strike="noStrike" cap="none" baseline="0">
              <a:solidFill>
                <a:schemeClr val="lt1"/>
              </a:solidFill>
              <a:latin typeface="Libre Baskerville"/>
              <a:ea typeface="Libre Baskerville"/>
              <a:cs typeface="Libre Baskerville"/>
              <a:sym typeface="Libre Baskerville"/>
            </a:endParaRPr>
          </a:p>
        </p:txBody>
      </p:sp>
      <p:sp>
        <p:nvSpPr>
          <p:cNvPr id="17" name="Shape 17"/>
          <p:cNvSpPr txBox="1">
            <a:spLocks noGrp="1"/>
          </p:cNvSpPr>
          <p:nvPr>
            <p:ph type="body" idx="1"/>
          </p:nvPr>
        </p:nvSpPr>
        <p:spPr>
          <a:xfrm>
            <a:off x="2133600" y="5133975"/>
            <a:ext cx="6386946" cy="12191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r" rtl="0">
              <a:spcBef>
                <a:spcPts val="360"/>
              </a:spcBef>
              <a:buClr>
                <a:schemeClr val="lt1"/>
              </a:buClr>
              <a:buFont typeface="Libre Baskerville"/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8" name="Shape 18"/>
          <p:cNvSpPr>
            <a:spLocks noGrp="1"/>
          </p:cNvSpPr>
          <p:nvPr>
            <p:ph type="pic" idx="2"/>
          </p:nvPr>
        </p:nvSpPr>
        <p:spPr>
          <a:xfrm>
            <a:off x="6096000" y="1600200"/>
            <a:ext cx="2286000" cy="2286000"/>
          </a:xfrm>
          <a:prstGeom prst="rect">
            <a:avLst/>
          </a:prstGeom>
          <a:noFill/>
          <a:ln w="38100" cap="sq">
            <a:solidFill>
              <a:schemeClr val="lt1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19" name="Shape 19"/>
          <p:cNvSpPr/>
          <p:nvPr/>
        </p:nvSpPr>
        <p:spPr>
          <a:xfrm>
            <a:off x="176843" y="186904"/>
            <a:ext cx="8763000" cy="6213895"/>
          </a:xfrm>
          <a:prstGeom prst="rect">
            <a:avLst/>
          </a:prstGeom>
          <a:noFill/>
          <a:ln w="9525" cap="rnd">
            <a:solidFill>
              <a:srgbClr val="6C6C6C"/>
            </a:solidFill>
            <a:prstDash val="dash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 baseline="0">
              <a:solidFill>
                <a:schemeClr val="lt1"/>
              </a:solidFill>
              <a:latin typeface="Libre Baskerville"/>
              <a:ea typeface="Libre Baskerville"/>
              <a:cs typeface="Libre Baskerville"/>
              <a:sym typeface="Libre Baskerville"/>
            </a:endParaRPr>
          </a:p>
        </p:txBody>
      </p:sp>
      <p:sp>
        <p:nvSpPr>
          <p:cNvPr id="20" name="Shape 20"/>
          <p:cNvSpPr txBox="1">
            <a:spLocks noGrp="1"/>
          </p:cNvSpPr>
          <p:nvPr>
            <p:ph type="dt" idx="10"/>
          </p:nvPr>
        </p:nvSpPr>
        <p:spPr>
          <a:xfrm>
            <a:off x="66675" y="6559360"/>
            <a:ext cx="2438399" cy="2444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1" name="Shape 21"/>
          <p:cNvSpPr txBox="1">
            <a:spLocks noGrp="1"/>
          </p:cNvSpPr>
          <p:nvPr>
            <p:ph type="sldNum" idx="12"/>
          </p:nvPr>
        </p:nvSpPr>
        <p:spPr>
          <a:xfrm>
            <a:off x="8172450" y="6559360"/>
            <a:ext cx="914400" cy="2444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ftr" idx="11"/>
          </p:nvPr>
        </p:nvSpPr>
        <p:spPr>
          <a:xfrm>
            <a:off x="2995652" y="6558153"/>
            <a:ext cx="4648199" cy="2468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ct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-Up Landscape with Caption"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>
            <a:spLocks noGrp="1"/>
          </p:cNvSpPr>
          <p:nvPr>
            <p:ph type="pic" idx="2"/>
          </p:nvPr>
        </p:nvSpPr>
        <p:spPr>
          <a:xfrm>
            <a:off x="4663439" y="3403823"/>
            <a:ext cx="4023360" cy="3017519"/>
          </a:xfrm>
          <a:prstGeom prst="rect">
            <a:avLst/>
          </a:prstGeom>
          <a:noFill/>
          <a:ln w="38100" cap="sq">
            <a:solidFill>
              <a:schemeClr val="lt1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81" name="Shape 81"/>
          <p:cNvSpPr>
            <a:spLocks noGrp="1"/>
          </p:cNvSpPr>
          <p:nvPr>
            <p:ph type="pic" idx="3"/>
          </p:nvPr>
        </p:nvSpPr>
        <p:spPr>
          <a:xfrm>
            <a:off x="457200" y="3403823"/>
            <a:ext cx="4023360" cy="3017519"/>
          </a:xfrm>
          <a:prstGeom prst="rect">
            <a:avLst/>
          </a:prstGeom>
          <a:noFill/>
          <a:ln w="38100" cap="sq">
            <a:solidFill>
              <a:schemeClr val="lt1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82" name="Shape 82"/>
          <p:cNvSpPr>
            <a:spLocks noGrp="1"/>
          </p:cNvSpPr>
          <p:nvPr>
            <p:ph type="pic" idx="4"/>
          </p:nvPr>
        </p:nvSpPr>
        <p:spPr>
          <a:xfrm>
            <a:off x="4663439" y="228600"/>
            <a:ext cx="4023360" cy="3017519"/>
          </a:xfrm>
          <a:prstGeom prst="rect">
            <a:avLst/>
          </a:prstGeom>
          <a:noFill/>
          <a:ln w="38100" cap="sq">
            <a:solidFill>
              <a:schemeClr val="lt1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83" name="Shape 83"/>
          <p:cNvSpPr txBox="1">
            <a:spLocks noGrp="1"/>
          </p:cNvSpPr>
          <p:nvPr>
            <p:ph type="body" idx="1"/>
          </p:nvPr>
        </p:nvSpPr>
        <p:spPr>
          <a:xfrm>
            <a:off x="457200" y="228600"/>
            <a:ext cx="4023360" cy="301751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spcBef>
                <a:spcPts val="360"/>
              </a:spcBef>
              <a:buClr>
                <a:schemeClr val="lt1"/>
              </a:buClr>
              <a:buFont typeface="Libre Baskerville"/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84" name="Shape 84"/>
          <p:cNvSpPr txBox="1">
            <a:spLocks noGrp="1"/>
          </p:cNvSpPr>
          <p:nvPr>
            <p:ph type="dt" idx="10"/>
          </p:nvPr>
        </p:nvSpPr>
        <p:spPr>
          <a:xfrm>
            <a:off x="66675" y="6559360"/>
            <a:ext cx="2438399" cy="2444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85" name="Shape 85"/>
          <p:cNvSpPr txBox="1">
            <a:spLocks noGrp="1"/>
          </p:cNvSpPr>
          <p:nvPr>
            <p:ph type="sldNum" idx="12"/>
          </p:nvPr>
        </p:nvSpPr>
        <p:spPr>
          <a:xfrm>
            <a:off x="8172450" y="6559360"/>
            <a:ext cx="914400" cy="2444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86" name="Shape 86"/>
          <p:cNvSpPr txBox="1">
            <a:spLocks noGrp="1"/>
          </p:cNvSpPr>
          <p:nvPr>
            <p:ph type="ftr" idx="11"/>
          </p:nvPr>
        </p:nvSpPr>
        <p:spPr>
          <a:xfrm>
            <a:off x="2995652" y="6558153"/>
            <a:ext cx="4648199" cy="2468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ct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-Up Mixed"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hape 88"/>
          <p:cNvSpPr>
            <a:spLocks noGrp="1"/>
          </p:cNvSpPr>
          <p:nvPr>
            <p:ph type="pic" idx="2"/>
          </p:nvPr>
        </p:nvSpPr>
        <p:spPr>
          <a:xfrm>
            <a:off x="5067300" y="3436619"/>
            <a:ext cx="3649899" cy="2889504"/>
          </a:xfrm>
          <a:prstGeom prst="rect">
            <a:avLst/>
          </a:prstGeom>
          <a:noFill/>
          <a:ln w="38100" cap="sq">
            <a:solidFill>
              <a:schemeClr val="lt1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89" name="Shape 89"/>
          <p:cNvSpPr>
            <a:spLocks noGrp="1"/>
          </p:cNvSpPr>
          <p:nvPr>
            <p:ph type="pic" idx="3"/>
          </p:nvPr>
        </p:nvSpPr>
        <p:spPr>
          <a:xfrm>
            <a:off x="426720" y="384047"/>
            <a:ext cx="4457700" cy="5943599"/>
          </a:xfrm>
          <a:prstGeom prst="rect">
            <a:avLst/>
          </a:prstGeom>
          <a:noFill/>
          <a:ln w="38100" cap="sq">
            <a:solidFill>
              <a:schemeClr val="lt1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90" name="Shape 90"/>
          <p:cNvSpPr>
            <a:spLocks noGrp="1"/>
          </p:cNvSpPr>
          <p:nvPr>
            <p:ph type="pic" idx="4"/>
          </p:nvPr>
        </p:nvSpPr>
        <p:spPr>
          <a:xfrm>
            <a:off x="5067300" y="389332"/>
            <a:ext cx="3657600" cy="2887269"/>
          </a:xfrm>
          <a:prstGeom prst="rect">
            <a:avLst/>
          </a:prstGeom>
          <a:noFill/>
          <a:ln w="38100" cap="sq">
            <a:solidFill>
              <a:schemeClr val="lt1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91" name="Shape 91"/>
          <p:cNvSpPr txBox="1">
            <a:spLocks noGrp="1"/>
          </p:cNvSpPr>
          <p:nvPr>
            <p:ph type="dt" idx="10"/>
          </p:nvPr>
        </p:nvSpPr>
        <p:spPr>
          <a:xfrm>
            <a:off x="66675" y="6559360"/>
            <a:ext cx="2438399" cy="2444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92" name="Shape 92"/>
          <p:cNvSpPr txBox="1">
            <a:spLocks noGrp="1"/>
          </p:cNvSpPr>
          <p:nvPr>
            <p:ph type="sldNum" idx="12"/>
          </p:nvPr>
        </p:nvSpPr>
        <p:spPr>
          <a:xfrm>
            <a:off x="8172450" y="6559360"/>
            <a:ext cx="914400" cy="2444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93" name="Shape 93"/>
          <p:cNvSpPr txBox="1">
            <a:spLocks noGrp="1"/>
          </p:cNvSpPr>
          <p:nvPr>
            <p:ph type="ftr" idx="11"/>
          </p:nvPr>
        </p:nvSpPr>
        <p:spPr>
          <a:xfrm>
            <a:off x="2995652" y="6558153"/>
            <a:ext cx="4648199" cy="2468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ct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4-Up Portrait with Captions"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hape 95"/>
          <p:cNvSpPr>
            <a:spLocks noGrp="1"/>
          </p:cNvSpPr>
          <p:nvPr>
            <p:ph type="pic" idx="2"/>
          </p:nvPr>
        </p:nvSpPr>
        <p:spPr>
          <a:xfrm>
            <a:off x="2229297" y="228600"/>
            <a:ext cx="2285214" cy="2971799"/>
          </a:xfrm>
          <a:prstGeom prst="rect">
            <a:avLst/>
          </a:prstGeom>
          <a:noFill/>
          <a:ln w="38100" cap="sq">
            <a:solidFill>
              <a:schemeClr val="lt1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96" name="Shape 96"/>
          <p:cNvSpPr>
            <a:spLocks noGrp="1"/>
          </p:cNvSpPr>
          <p:nvPr>
            <p:ph type="pic" idx="3"/>
          </p:nvPr>
        </p:nvSpPr>
        <p:spPr>
          <a:xfrm>
            <a:off x="2229297" y="3365392"/>
            <a:ext cx="2285214" cy="2971799"/>
          </a:xfrm>
          <a:prstGeom prst="rect">
            <a:avLst/>
          </a:prstGeom>
          <a:noFill/>
          <a:ln w="38100" cap="sq">
            <a:solidFill>
              <a:schemeClr val="lt1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97" name="Shape 97"/>
          <p:cNvSpPr>
            <a:spLocks noGrp="1"/>
          </p:cNvSpPr>
          <p:nvPr>
            <p:ph type="pic" idx="4"/>
          </p:nvPr>
        </p:nvSpPr>
        <p:spPr>
          <a:xfrm>
            <a:off x="4672217" y="228600"/>
            <a:ext cx="2286000" cy="2971799"/>
          </a:xfrm>
          <a:prstGeom prst="rect">
            <a:avLst/>
          </a:prstGeom>
          <a:noFill/>
          <a:ln w="38100" cap="sq">
            <a:solidFill>
              <a:schemeClr val="lt1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98" name="Shape 98"/>
          <p:cNvSpPr>
            <a:spLocks noGrp="1"/>
          </p:cNvSpPr>
          <p:nvPr>
            <p:ph type="pic" idx="5"/>
          </p:nvPr>
        </p:nvSpPr>
        <p:spPr>
          <a:xfrm>
            <a:off x="4667696" y="3365392"/>
            <a:ext cx="2285214" cy="2971799"/>
          </a:xfrm>
          <a:prstGeom prst="rect">
            <a:avLst/>
          </a:prstGeom>
          <a:noFill/>
          <a:ln w="38100" cap="sq">
            <a:solidFill>
              <a:schemeClr val="lt1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99" name="Shape 99"/>
          <p:cNvSpPr txBox="1">
            <a:spLocks noGrp="1"/>
          </p:cNvSpPr>
          <p:nvPr>
            <p:ph type="body" idx="1"/>
          </p:nvPr>
        </p:nvSpPr>
        <p:spPr>
          <a:xfrm>
            <a:off x="400496" y="1295400"/>
            <a:ext cx="1676399" cy="19049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r" rtl="0">
              <a:spcBef>
                <a:spcPts val="320"/>
              </a:spcBef>
              <a:buClr>
                <a:schemeClr val="lt1"/>
              </a:buClr>
              <a:buFont typeface="Libre Baskerville"/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00" name="Shape 100"/>
          <p:cNvSpPr txBox="1">
            <a:spLocks noGrp="1"/>
          </p:cNvSpPr>
          <p:nvPr>
            <p:ph type="body" idx="6"/>
          </p:nvPr>
        </p:nvSpPr>
        <p:spPr>
          <a:xfrm>
            <a:off x="7086600" y="1295400"/>
            <a:ext cx="1676399" cy="19049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spcBef>
                <a:spcPts val="0"/>
              </a:spcBef>
              <a:buFont typeface="Libre Baskerville"/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01" name="Shape 101"/>
          <p:cNvSpPr txBox="1">
            <a:spLocks noGrp="1"/>
          </p:cNvSpPr>
          <p:nvPr>
            <p:ph type="body" idx="7"/>
          </p:nvPr>
        </p:nvSpPr>
        <p:spPr>
          <a:xfrm>
            <a:off x="400496" y="3352800"/>
            <a:ext cx="1676399" cy="19049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r" rtl="0">
              <a:spcBef>
                <a:spcPts val="0"/>
              </a:spcBef>
              <a:buFont typeface="Libre Baskerville"/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02" name="Shape 102"/>
          <p:cNvSpPr txBox="1">
            <a:spLocks noGrp="1"/>
          </p:cNvSpPr>
          <p:nvPr>
            <p:ph type="body" idx="8"/>
          </p:nvPr>
        </p:nvSpPr>
        <p:spPr>
          <a:xfrm>
            <a:off x="7086600" y="3352800"/>
            <a:ext cx="1676399" cy="19049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buFont typeface="Libre Baskerville"/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03" name="Shape 103"/>
          <p:cNvSpPr txBox="1">
            <a:spLocks noGrp="1"/>
          </p:cNvSpPr>
          <p:nvPr>
            <p:ph type="dt" idx="10"/>
          </p:nvPr>
        </p:nvSpPr>
        <p:spPr>
          <a:xfrm>
            <a:off x="66675" y="6559360"/>
            <a:ext cx="2438399" cy="2444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04" name="Shape 104"/>
          <p:cNvSpPr txBox="1">
            <a:spLocks noGrp="1"/>
          </p:cNvSpPr>
          <p:nvPr>
            <p:ph type="sldNum" idx="12"/>
          </p:nvPr>
        </p:nvSpPr>
        <p:spPr>
          <a:xfrm>
            <a:off x="8172450" y="6559360"/>
            <a:ext cx="914400" cy="2444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05" name="Shape 105"/>
          <p:cNvSpPr txBox="1">
            <a:spLocks noGrp="1"/>
          </p:cNvSpPr>
          <p:nvPr>
            <p:ph type="ftr" idx="11"/>
          </p:nvPr>
        </p:nvSpPr>
        <p:spPr>
          <a:xfrm>
            <a:off x="2995652" y="6558153"/>
            <a:ext cx="4648199" cy="2468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ct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4-Up landscape with Caption"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Shape 107"/>
          <p:cNvSpPr>
            <a:spLocks noGrp="1"/>
          </p:cNvSpPr>
          <p:nvPr>
            <p:ph type="pic" idx="2"/>
          </p:nvPr>
        </p:nvSpPr>
        <p:spPr>
          <a:xfrm>
            <a:off x="926820" y="533400"/>
            <a:ext cx="3653297" cy="2743199"/>
          </a:xfrm>
          <a:prstGeom prst="rect">
            <a:avLst/>
          </a:prstGeom>
          <a:noFill/>
          <a:ln w="38100" cap="sq">
            <a:solidFill>
              <a:schemeClr val="lt1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108" name="Shape 108"/>
          <p:cNvSpPr txBox="1">
            <a:spLocks noGrp="1"/>
          </p:cNvSpPr>
          <p:nvPr>
            <p:ph type="body" idx="1"/>
          </p:nvPr>
        </p:nvSpPr>
        <p:spPr>
          <a:xfrm>
            <a:off x="926820" y="6172200"/>
            <a:ext cx="3657600" cy="304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buFont typeface="Libre Baskerville"/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09" name="Shape 109"/>
          <p:cNvSpPr>
            <a:spLocks noGrp="1"/>
          </p:cNvSpPr>
          <p:nvPr>
            <p:ph type="pic" idx="3"/>
          </p:nvPr>
        </p:nvSpPr>
        <p:spPr>
          <a:xfrm>
            <a:off x="4660621" y="533400"/>
            <a:ext cx="3657600" cy="2743199"/>
          </a:xfrm>
          <a:prstGeom prst="rect">
            <a:avLst/>
          </a:prstGeom>
          <a:noFill/>
          <a:ln w="38100" cap="sq">
            <a:solidFill>
              <a:schemeClr val="lt1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110" name="Shape 110"/>
          <p:cNvSpPr>
            <a:spLocks noGrp="1"/>
          </p:cNvSpPr>
          <p:nvPr>
            <p:ph type="pic" idx="4"/>
          </p:nvPr>
        </p:nvSpPr>
        <p:spPr>
          <a:xfrm>
            <a:off x="926820" y="3352800"/>
            <a:ext cx="3657600" cy="2743199"/>
          </a:xfrm>
          <a:prstGeom prst="rect">
            <a:avLst/>
          </a:prstGeom>
          <a:noFill/>
          <a:ln w="38100" cap="sq">
            <a:solidFill>
              <a:schemeClr val="lt1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111" name="Shape 111"/>
          <p:cNvSpPr>
            <a:spLocks noGrp="1"/>
          </p:cNvSpPr>
          <p:nvPr>
            <p:ph type="pic" idx="5"/>
          </p:nvPr>
        </p:nvSpPr>
        <p:spPr>
          <a:xfrm>
            <a:off x="4660621" y="3352800"/>
            <a:ext cx="3657600" cy="2743199"/>
          </a:xfrm>
          <a:prstGeom prst="rect">
            <a:avLst/>
          </a:prstGeom>
          <a:noFill/>
          <a:ln w="38100" cap="sq">
            <a:solidFill>
              <a:schemeClr val="lt1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112" name="Shape 112"/>
          <p:cNvSpPr txBox="1">
            <a:spLocks noGrp="1"/>
          </p:cNvSpPr>
          <p:nvPr>
            <p:ph type="body" idx="6"/>
          </p:nvPr>
        </p:nvSpPr>
        <p:spPr>
          <a:xfrm>
            <a:off x="926820" y="152400"/>
            <a:ext cx="3657600" cy="304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buFont typeface="Libre Baskerville"/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13" name="Shape 113"/>
          <p:cNvSpPr txBox="1">
            <a:spLocks noGrp="1"/>
          </p:cNvSpPr>
          <p:nvPr>
            <p:ph type="body" idx="7"/>
          </p:nvPr>
        </p:nvSpPr>
        <p:spPr>
          <a:xfrm>
            <a:off x="4660621" y="6172200"/>
            <a:ext cx="3657600" cy="304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buFont typeface="Libre Baskerville"/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14" name="Shape 114"/>
          <p:cNvSpPr txBox="1">
            <a:spLocks noGrp="1"/>
          </p:cNvSpPr>
          <p:nvPr>
            <p:ph type="body" idx="8"/>
          </p:nvPr>
        </p:nvSpPr>
        <p:spPr>
          <a:xfrm>
            <a:off x="4660621" y="152400"/>
            <a:ext cx="3657600" cy="304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buFont typeface="Libre Baskerville"/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15" name="Shape 115"/>
          <p:cNvSpPr txBox="1">
            <a:spLocks noGrp="1"/>
          </p:cNvSpPr>
          <p:nvPr>
            <p:ph type="dt" idx="10"/>
          </p:nvPr>
        </p:nvSpPr>
        <p:spPr>
          <a:xfrm>
            <a:off x="66675" y="6559360"/>
            <a:ext cx="2438399" cy="2444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16" name="Shape 116"/>
          <p:cNvSpPr txBox="1">
            <a:spLocks noGrp="1"/>
          </p:cNvSpPr>
          <p:nvPr>
            <p:ph type="sldNum" idx="12"/>
          </p:nvPr>
        </p:nvSpPr>
        <p:spPr>
          <a:xfrm>
            <a:off x="8172450" y="6559360"/>
            <a:ext cx="914400" cy="2444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17" name="Shape 117"/>
          <p:cNvSpPr txBox="1">
            <a:spLocks noGrp="1"/>
          </p:cNvSpPr>
          <p:nvPr>
            <p:ph type="ftr" idx="11"/>
          </p:nvPr>
        </p:nvSpPr>
        <p:spPr>
          <a:xfrm>
            <a:off x="2995652" y="6558153"/>
            <a:ext cx="4648199" cy="2468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ct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4-Up Portrait with Large Caption"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hape 119"/>
          <p:cNvSpPr>
            <a:spLocks noGrp="1"/>
          </p:cNvSpPr>
          <p:nvPr>
            <p:ph type="pic" idx="2"/>
          </p:nvPr>
        </p:nvSpPr>
        <p:spPr>
          <a:xfrm>
            <a:off x="152400" y="1524000"/>
            <a:ext cx="2106984" cy="2809311"/>
          </a:xfrm>
          <a:prstGeom prst="rect">
            <a:avLst/>
          </a:prstGeom>
          <a:noFill/>
          <a:ln w="38100" cap="sq">
            <a:solidFill>
              <a:schemeClr val="lt1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120" name="Shape 120"/>
          <p:cNvSpPr>
            <a:spLocks noGrp="1"/>
          </p:cNvSpPr>
          <p:nvPr>
            <p:ph type="pic" idx="3"/>
          </p:nvPr>
        </p:nvSpPr>
        <p:spPr>
          <a:xfrm>
            <a:off x="4546600" y="1524000"/>
            <a:ext cx="2106984" cy="2809311"/>
          </a:xfrm>
          <a:prstGeom prst="rect">
            <a:avLst/>
          </a:prstGeom>
          <a:noFill/>
          <a:ln w="38100" cap="sq">
            <a:solidFill>
              <a:schemeClr val="lt1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121" name="Shape 121"/>
          <p:cNvSpPr>
            <a:spLocks noGrp="1"/>
          </p:cNvSpPr>
          <p:nvPr>
            <p:ph type="pic" idx="4"/>
          </p:nvPr>
        </p:nvSpPr>
        <p:spPr>
          <a:xfrm>
            <a:off x="2349059" y="1524000"/>
            <a:ext cx="2106984" cy="2809311"/>
          </a:xfrm>
          <a:prstGeom prst="rect">
            <a:avLst/>
          </a:prstGeom>
          <a:noFill/>
          <a:ln w="38100" cap="sq">
            <a:solidFill>
              <a:schemeClr val="lt1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122" name="Shape 122"/>
          <p:cNvSpPr>
            <a:spLocks noGrp="1"/>
          </p:cNvSpPr>
          <p:nvPr>
            <p:ph type="pic" idx="5"/>
          </p:nvPr>
        </p:nvSpPr>
        <p:spPr>
          <a:xfrm>
            <a:off x="6740165" y="1524000"/>
            <a:ext cx="2106984" cy="2809311"/>
          </a:xfrm>
          <a:prstGeom prst="rect">
            <a:avLst/>
          </a:prstGeom>
          <a:noFill/>
          <a:ln w="38100" cap="sq">
            <a:solidFill>
              <a:schemeClr val="lt1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123" name="Shape 123"/>
          <p:cNvSpPr txBox="1">
            <a:spLocks noGrp="1"/>
          </p:cNvSpPr>
          <p:nvPr>
            <p:ph type="body" idx="1"/>
          </p:nvPr>
        </p:nvSpPr>
        <p:spPr>
          <a:xfrm>
            <a:off x="152400" y="4495800"/>
            <a:ext cx="8763000" cy="19049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buFont typeface="Libre Baskerville"/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24" name="Shape 124"/>
          <p:cNvSpPr txBox="1">
            <a:spLocks noGrp="1"/>
          </p:cNvSpPr>
          <p:nvPr>
            <p:ph type="dt" idx="10"/>
          </p:nvPr>
        </p:nvSpPr>
        <p:spPr>
          <a:xfrm>
            <a:off x="66675" y="6559360"/>
            <a:ext cx="2438399" cy="2444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25" name="Shape 125"/>
          <p:cNvSpPr txBox="1">
            <a:spLocks noGrp="1"/>
          </p:cNvSpPr>
          <p:nvPr>
            <p:ph type="sldNum" idx="12"/>
          </p:nvPr>
        </p:nvSpPr>
        <p:spPr>
          <a:xfrm>
            <a:off x="8172450" y="6559360"/>
            <a:ext cx="914400" cy="2444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26" name="Shape 126"/>
          <p:cNvSpPr txBox="1">
            <a:spLocks noGrp="1"/>
          </p:cNvSpPr>
          <p:nvPr>
            <p:ph type="ftr" idx="11"/>
          </p:nvPr>
        </p:nvSpPr>
        <p:spPr>
          <a:xfrm>
            <a:off x="2995652" y="6558153"/>
            <a:ext cx="4648199" cy="2468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ct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4-Up: 1 Portrait with  3 Landscape"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Shape 128"/>
          <p:cNvSpPr>
            <a:spLocks noGrp="1"/>
          </p:cNvSpPr>
          <p:nvPr>
            <p:ph type="pic" idx="2"/>
          </p:nvPr>
        </p:nvSpPr>
        <p:spPr>
          <a:xfrm>
            <a:off x="685800" y="257664"/>
            <a:ext cx="4617720" cy="6172199"/>
          </a:xfrm>
          <a:prstGeom prst="rect">
            <a:avLst/>
          </a:prstGeom>
          <a:noFill/>
          <a:ln w="38100" cap="sq">
            <a:solidFill>
              <a:schemeClr val="lt1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129" name="Shape 129"/>
          <p:cNvSpPr>
            <a:spLocks noGrp="1"/>
          </p:cNvSpPr>
          <p:nvPr>
            <p:ph type="pic" idx="3"/>
          </p:nvPr>
        </p:nvSpPr>
        <p:spPr>
          <a:xfrm>
            <a:off x="5788848" y="257664"/>
            <a:ext cx="2438401" cy="1828800"/>
          </a:xfrm>
          <a:prstGeom prst="rect">
            <a:avLst/>
          </a:prstGeom>
          <a:noFill/>
          <a:ln w="38100" cap="sq">
            <a:solidFill>
              <a:schemeClr val="lt1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130" name="Shape 130"/>
          <p:cNvSpPr>
            <a:spLocks noGrp="1"/>
          </p:cNvSpPr>
          <p:nvPr>
            <p:ph type="pic" idx="4"/>
          </p:nvPr>
        </p:nvSpPr>
        <p:spPr>
          <a:xfrm>
            <a:off x="5788848" y="2432657"/>
            <a:ext cx="2438401" cy="1828800"/>
          </a:xfrm>
          <a:prstGeom prst="rect">
            <a:avLst/>
          </a:prstGeom>
          <a:noFill/>
          <a:ln w="38100" cap="sq">
            <a:solidFill>
              <a:schemeClr val="lt1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131" name="Shape 131"/>
          <p:cNvSpPr>
            <a:spLocks noGrp="1"/>
          </p:cNvSpPr>
          <p:nvPr>
            <p:ph type="pic" idx="5"/>
          </p:nvPr>
        </p:nvSpPr>
        <p:spPr>
          <a:xfrm>
            <a:off x="5788848" y="4607648"/>
            <a:ext cx="2438401" cy="1828800"/>
          </a:xfrm>
          <a:prstGeom prst="rect">
            <a:avLst/>
          </a:prstGeom>
          <a:noFill/>
          <a:ln w="38100" cap="sq">
            <a:solidFill>
              <a:schemeClr val="lt1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132" name="Shape 132"/>
          <p:cNvSpPr txBox="1">
            <a:spLocks noGrp="1"/>
          </p:cNvSpPr>
          <p:nvPr>
            <p:ph type="dt" idx="10"/>
          </p:nvPr>
        </p:nvSpPr>
        <p:spPr>
          <a:xfrm>
            <a:off x="66675" y="6559360"/>
            <a:ext cx="2438399" cy="2444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33" name="Shape 133"/>
          <p:cNvSpPr txBox="1">
            <a:spLocks noGrp="1"/>
          </p:cNvSpPr>
          <p:nvPr>
            <p:ph type="sldNum" idx="12"/>
          </p:nvPr>
        </p:nvSpPr>
        <p:spPr>
          <a:xfrm>
            <a:off x="8172450" y="6559360"/>
            <a:ext cx="914400" cy="2444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34" name="Shape 134"/>
          <p:cNvSpPr txBox="1">
            <a:spLocks noGrp="1"/>
          </p:cNvSpPr>
          <p:nvPr>
            <p:ph type="ftr" idx="11"/>
          </p:nvPr>
        </p:nvSpPr>
        <p:spPr>
          <a:xfrm>
            <a:off x="2995652" y="6558153"/>
            <a:ext cx="4648199" cy="2468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ct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5-up: 3 Landscape with 2 Portrait"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Shape 136"/>
          <p:cNvSpPr>
            <a:spLocks noGrp="1"/>
          </p:cNvSpPr>
          <p:nvPr>
            <p:ph type="pic" idx="2"/>
          </p:nvPr>
        </p:nvSpPr>
        <p:spPr>
          <a:xfrm>
            <a:off x="609600" y="3429000"/>
            <a:ext cx="2070153" cy="2971799"/>
          </a:xfrm>
          <a:prstGeom prst="rect">
            <a:avLst/>
          </a:prstGeom>
          <a:noFill/>
          <a:ln w="38100" cap="sq">
            <a:solidFill>
              <a:schemeClr val="lt1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137" name="Shape 137"/>
          <p:cNvSpPr>
            <a:spLocks noGrp="1"/>
          </p:cNvSpPr>
          <p:nvPr>
            <p:ph type="pic" idx="3"/>
          </p:nvPr>
        </p:nvSpPr>
        <p:spPr>
          <a:xfrm>
            <a:off x="3033848" y="228600"/>
            <a:ext cx="5562600" cy="4171950"/>
          </a:xfrm>
          <a:prstGeom prst="rect">
            <a:avLst/>
          </a:prstGeom>
          <a:noFill/>
          <a:ln w="38100" cap="sq">
            <a:solidFill>
              <a:schemeClr val="lt1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138" name="Shape 138"/>
          <p:cNvSpPr>
            <a:spLocks noGrp="1"/>
          </p:cNvSpPr>
          <p:nvPr>
            <p:ph type="pic" idx="4"/>
          </p:nvPr>
        </p:nvSpPr>
        <p:spPr>
          <a:xfrm>
            <a:off x="609600" y="228600"/>
            <a:ext cx="2070153" cy="2971799"/>
          </a:xfrm>
          <a:prstGeom prst="rect">
            <a:avLst/>
          </a:prstGeom>
          <a:noFill/>
          <a:ln w="38100" cap="sq">
            <a:solidFill>
              <a:schemeClr val="lt1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139" name="Shape 139"/>
          <p:cNvSpPr>
            <a:spLocks noGrp="1"/>
          </p:cNvSpPr>
          <p:nvPr>
            <p:ph type="pic" idx="5"/>
          </p:nvPr>
        </p:nvSpPr>
        <p:spPr>
          <a:xfrm>
            <a:off x="5943600" y="4495800"/>
            <a:ext cx="2666998" cy="1874520"/>
          </a:xfrm>
          <a:prstGeom prst="rect">
            <a:avLst/>
          </a:prstGeom>
          <a:noFill/>
          <a:ln w="38100" cap="sq">
            <a:solidFill>
              <a:schemeClr val="lt1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140" name="Shape 140"/>
          <p:cNvSpPr>
            <a:spLocks noGrp="1"/>
          </p:cNvSpPr>
          <p:nvPr>
            <p:ph type="pic" idx="6"/>
          </p:nvPr>
        </p:nvSpPr>
        <p:spPr>
          <a:xfrm>
            <a:off x="3033848" y="4495800"/>
            <a:ext cx="2757351" cy="1874520"/>
          </a:xfrm>
          <a:prstGeom prst="rect">
            <a:avLst/>
          </a:prstGeom>
          <a:noFill/>
          <a:ln w="38100" cap="sq">
            <a:solidFill>
              <a:schemeClr val="lt1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141" name="Shape 141"/>
          <p:cNvSpPr txBox="1">
            <a:spLocks noGrp="1"/>
          </p:cNvSpPr>
          <p:nvPr>
            <p:ph type="dt" idx="10"/>
          </p:nvPr>
        </p:nvSpPr>
        <p:spPr>
          <a:xfrm>
            <a:off x="66675" y="6559360"/>
            <a:ext cx="2438399" cy="2444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42" name="Shape 142"/>
          <p:cNvSpPr txBox="1">
            <a:spLocks noGrp="1"/>
          </p:cNvSpPr>
          <p:nvPr>
            <p:ph type="sldNum" idx="12"/>
          </p:nvPr>
        </p:nvSpPr>
        <p:spPr>
          <a:xfrm>
            <a:off x="8172450" y="6559360"/>
            <a:ext cx="914400" cy="2444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43" name="Shape 143"/>
          <p:cNvSpPr txBox="1">
            <a:spLocks noGrp="1"/>
          </p:cNvSpPr>
          <p:nvPr>
            <p:ph type="ftr" idx="11"/>
          </p:nvPr>
        </p:nvSpPr>
        <p:spPr>
          <a:xfrm>
            <a:off x="2995652" y="6558153"/>
            <a:ext cx="4648199" cy="2468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ct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5-Up: 3 Portrait with 2 Landscape"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Shape 145"/>
          <p:cNvSpPr>
            <a:spLocks noGrp="1"/>
          </p:cNvSpPr>
          <p:nvPr>
            <p:ph type="pic" idx="2"/>
          </p:nvPr>
        </p:nvSpPr>
        <p:spPr>
          <a:xfrm>
            <a:off x="512133" y="3124200"/>
            <a:ext cx="2606040" cy="3276600"/>
          </a:xfrm>
          <a:prstGeom prst="rect">
            <a:avLst/>
          </a:prstGeom>
          <a:noFill/>
          <a:ln w="38100" cap="sq">
            <a:solidFill>
              <a:schemeClr val="lt1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146" name="Shape 146"/>
          <p:cNvSpPr>
            <a:spLocks noGrp="1"/>
          </p:cNvSpPr>
          <p:nvPr>
            <p:ph type="pic" idx="3"/>
          </p:nvPr>
        </p:nvSpPr>
        <p:spPr>
          <a:xfrm>
            <a:off x="512133" y="228600"/>
            <a:ext cx="3962399" cy="2743199"/>
          </a:xfrm>
          <a:prstGeom prst="rect">
            <a:avLst/>
          </a:prstGeom>
          <a:noFill/>
          <a:ln w="38100" cap="sq">
            <a:solidFill>
              <a:schemeClr val="lt1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147" name="Shape 147"/>
          <p:cNvSpPr>
            <a:spLocks noGrp="1"/>
          </p:cNvSpPr>
          <p:nvPr>
            <p:ph type="pic" idx="4"/>
          </p:nvPr>
        </p:nvSpPr>
        <p:spPr>
          <a:xfrm>
            <a:off x="4718373" y="228600"/>
            <a:ext cx="3962399" cy="2743199"/>
          </a:xfrm>
          <a:prstGeom prst="rect">
            <a:avLst/>
          </a:prstGeom>
          <a:noFill/>
          <a:ln w="38100" cap="sq">
            <a:solidFill>
              <a:schemeClr val="lt1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148" name="Shape 148"/>
          <p:cNvSpPr>
            <a:spLocks noGrp="1"/>
          </p:cNvSpPr>
          <p:nvPr>
            <p:ph type="pic" idx="5"/>
          </p:nvPr>
        </p:nvSpPr>
        <p:spPr>
          <a:xfrm>
            <a:off x="3293433" y="3124200"/>
            <a:ext cx="2606040" cy="3276600"/>
          </a:xfrm>
          <a:prstGeom prst="rect">
            <a:avLst/>
          </a:prstGeom>
          <a:noFill/>
          <a:ln w="38100" cap="sq">
            <a:solidFill>
              <a:schemeClr val="lt1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149" name="Shape 149"/>
          <p:cNvSpPr>
            <a:spLocks noGrp="1"/>
          </p:cNvSpPr>
          <p:nvPr>
            <p:ph type="pic" idx="6"/>
          </p:nvPr>
        </p:nvSpPr>
        <p:spPr>
          <a:xfrm>
            <a:off x="6074733" y="3124200"/>
            <a:ext cx="2606040" cy="3276600"/>
          </a:xfrm>
          <a:prstGeom prst="rect">
            <a:avLst/>
          </a:prstGeom>
          <a:noFill/>
          <a:ln w="38100" cap="sq">
            <a:solidFill>
              <a:schemeClr val="lt1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150" name="Shape 150"/>
          <p:cNvSpPr txBox="1">
            <a:spLocks noGrp="1"/>
          </p:cNvSpPr>
          <p:nvPr>
            <p:ph type="dt" idx="10"/>
          </p:nvPr>
        </p:nvSpPr>
        <p:spPr>
          <a:xfrm>
            <a:off x="66675" y="6559360"/>
            <a:ext cx="2438399" cy="2444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51" name="Shape 151"/>
          <p:cNvSpPr txBox="1">
            <a:spLocks noGrp="1"/>
          </p:cNvSpPr>
          <p:nvPr>
            <p:ph type="sldNum" idx="12"/>
          </p:nvPr>
        </p:nvSpPr>
        <p:spPr>
          <a:xfrm>
            <a:off x="8172450" y="6559360"/>
            <a:ext cx="914400" cy="2444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52" name="Shape 152"/>
          <p:cNvSpPr txBox="1">
            <a:spLocks noGrp="1"/>
          </p:cNvSpPr>
          <p:nvPr>
            <p:ph type="ftr" idx="11"/>
          </p:nvPr>
        </p:nvSpPr>
        <p:spPr>
          <a:xfrm>
            <a:off x="2995652" y="6558153"/>
            <a:ext cx="4648199" cy="2468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ct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quare with Caption"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Shape 154"/>
          <p:cNvSpPr>
            <a:spLocks noGrp="1"/>
          </p:cNvSpPr>
          <p:nvPr>
            <p:ph type="pic" idx="2"/>
          </p:nvPr>
        </p:nvSpPr>
        <p:spPr>
          <a:xfrm>
            <a:off x="3050273" y="1600200"/>
            <a:ext cx="3198126" cy="3200399"/>
          </a:xfrm>
          <a:prstGeom prst="rect">
            <a:avLst/>
          </a:prstGeom>
          <a:noFill/>
          <a:ln w="38100" cap="sq">
            <a:solidFill>
              <a:schemeClr val="lt1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155" name="Shape 155"/>
          <p:cNvSpPr txBox="1">
            <a:spLocks noGrp="1"/>
          </p:cNvSpPr>
          <p:nvPr>
            <p:ph type="body" idx="1"/>
          </p:nvPr>
        </p:nvSpPr>
        <p:spPr>
          <a:xfrm>
            <a:off x="3048000" y="4876800"/>
            <a:ext cx="3200399" cy="1295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buFont typeface="Libre Baskerville"/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56" name="Shape 156"/>
          <p:cNvSpPr txBox="1">
            <a:spLocks noGrp="1"/>
          </p:cNvSpPr>
          <p:nvPr>
            <p:ph type="dt" idx="10"/>
          </p:nvPr>
        </p:nvSpPr>
        <p:spPr>
          <a:xfrm>
            <a:off x="66675" y="6559360"/>
            <a:ext cx="2438399" cy="2444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57" name="Shape 157"/>
          <p:cNvSpPr txBox="1">
            <a:spLocks noGrp="1"/>
          </p:cNvSpPr>
          <p:nvPr>
            <p:ph type="sldNum" idx="12"/>
          </p:nvPr>
        </p:nvSpPr>
        <p:spPr>
          <a:xfrm>
            <a:off x="8172450" y="6559360"/>
            <a:ext cx="914400" cy="2444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58" name="Shape 158"/>
          <p:cNvSpPr txBox="1">
            <a:spLocks noGrp="1"/>
          </p:cNvSpPr>
          <p:nvPr>
            <p:ph type="ftr" idx="11"/>
          </p:nvPr>
        </p:nvSpPr>
        <p:spPr>
          <a:xfrm>
            <a:off x="2995652" y="6558153"/>
            <a:ext cx="4648199" cy="2468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ct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-Up Square with Caption"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Shape 160"/>
          <p:cNvSpPr>
            <a:spLocks noGrp="1"/>
          </p:cNvSpPr>
          <p:nvPr>
            <p:ph type="pic" idx="2"/>
          </p:nvPr>
        </p:nvSpPr>
        <p:spPr>
          <a:xfrm>
            <a:off x="4955273" y="1371600"/>
            <a:ext cx="3198126" cy="3200399"/>
          </a:xfrm>
          <a:prstGeom prst="rect">
            <a:avLst/>
          </a:prstGeom>
          <a:noFill/>
          <a:ln w="38100" cap="sq">
            <a:solidFill>
              <a:schemeClr val="lt1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161" name="Shape 161"/>
          <p:cNvSpPr>
            <a:spLocks noGrp="1"/>
          </p:cNvSpPr>
          <p:nvPr>
            <p:ph type="pic" idx="3"/>
          </p:nvPr>
        </p:nvSpPr>
        <p:spPr>
          <a:xfrm>
            <a:off x="1143000" y="1371600"/>
            <a:ext cx="3198126" cy="3200399"/>
          </a:xfrm>
          <a:prstGeom prst="rect">
            <a:avLst/>
          </a:prstGeom>
          <a:noFill/>
          <a:ln w="38100" cap="sq">
            <a:solidFill>
              <a:schemeClr val="lt1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162" name="Shape 162"/>
          <p:cNvSpPr txBox="1">
            <a:spLocks noGrp="1"/>
          </p:cNvSpPr>
          <p:nvPr>
            <p:ph type="body" idx="1"/>
          </p:nvPr>
        </p:nvSpPr>
        <p:spPr>
          <a:xfrm>
            <a:off x="4953000" y="4648200"/>
            <a:ext cx="3200399" cy="1295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buFont typeface="Libre Baskerville"/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63" name="Shape 163"/>
          <p:cNvSpPr txBox="1">
            <a:spLocks noGrp="1"/>
          </p:cNvSpPr>
          <p:nvPr>
            <p:ph type="body" idx="4"/>
          </p:nvPr>
        </p:nvSpPr>
        <p:spPr>
          <a:xfrm>
            <a:off x="1143000" y="4648200"/>
            <a:ext cx="3200399" cy="1295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buFont typeface="Libre Baskerville"/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64" name="Shape 164"/>
          <p:cNvSpPr txBox="1">
            <a:spLocks noGrp="1"/>
          </p:cNvSpPr>
          <p:nvPr>
            <p:ph type="dt" idx="10"/>
          </p:nvPr>
        </p:nvSpPr>
        <p:spPr>
          <a:xfrm>
            <a:off x="66675" y="6559360"/>
            <a:ext cx="2438399" cy="2444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65" name="Shape 165"/>
          <p:cNvSpPr txBox="1">
            <a:spLocks noGrp="1"/>
          </p:cNvSpPr>
          <p:nvPr>
            <p:ph type="sldNum" idx="12"/>
          </p:nvPr>
        </p:nvSpPr>
        <p:spPr>
          <a:xfrm>
            <a:off x="8172450" y="6559360"/>
            <a:ext cx="914400" cy="2444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66" name="Shape 166"/>
          <p:cNvSpPr txBox="1">
            <a:spLocks noGrp="1"/>
          </p:cNvSpPr>
          <p:nvPr>
            <p:ph type="ftr" idx="11"/>
          </p:nvPr>
        </p:nvSpPr>
        <p:spPr>
          <a:xfrm>
            <a:off x="2995652" y="6558153"/>
            <a:ext cx="4648199" cy="2468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ct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Landscape with Caption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>
            <a:spLocks noGrp="1"/>
          </p:cNvSpPr>
          <p:nvPr>
            <p:ph type="pic" idx="2"/>
          </p:nvPr>
        </p:nvSpPr>
        <p:spPr>
          <a:xfrm>
            <a:off x="914400" y="294589"/>
            <a:ext cx="7467600" cy="5600699"/>
          </a:xfrm>
          <a:prstGeom prst="rect">
            <a:avLst/>
          </a:prstGeom>
          <a:noFill/>
          <a:ln w="38100" cap="sq">
            <a:solidFill>
              <a:schemeClr val="lt1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25" name="Shape 25"/>
          <p:cNvSpPr txBox="1">
            <a:spLocks noGrp="1"/>
          </p:cNvSpPr>
          <p:nvPr>
            <p:ph type="body" idx="1"/>
          </p:nvPr>
        </p:nvSpPr>
        <p:spPr>
          <a:xfrm>
            <a:off x="914400" y="6019800"/>
            <a:ext cx="7467600" cy="381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360"/>
              </a:spcBef>
              <a:buClr>
                <a:schemeClr val="lt1"/>
              </a:buClr>
              <a:buFont typeface="Libre Baskerville"/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dt" idx="10"/>
          </p:nvPr>
        </p:nvSpPr>
        <p:spPr>
          <a:xfrm>
            <a:off x="66675" y="6559360"/>
            <a:ext cx="2438399" cy="2444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sldNum" idx="12"/>
          </p:nvPr>
        </p:nvSpPr>
        <p:spPr>
          <a:xfrm>
            <a:off x="8172450" y="6559360"/>
            <a:ext cx="914400" cy="2444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8" name="Shape 28"/>
          <p:cNvSpPr txBox="1">
            <a:spLocks noGrp="1"/>
          </p:cNvSpPr>
          <p:nvPr>
            <p:ph type="ftr" idx="11"/>
          </p:nvPr>
        </p:nvSpPr>
        <p:spPr>
          <a:xfrm>
            <a:off x="2995652" y="6558153"/>
            <a:ext cx="4648199" cy="2468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ct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Panorama"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Shape 168"/>
          <p:cNvSpPr>
            <a:spLocks noGrp="1"/>
          </p:cNvSpPr>
          <p:nvPr>
            <p:ph type="pic" idx="2"/>
          </p:nvPr>
        </p:nvSpPr>
        <p:spPr>
          <a:xfrm>
            <a:off x="457200" y="2057400"/>
            <a:ext cx="8229600" cy="2743199"/>
          </a:xfrm>
          <a:prstGeom prst="rect">
            <a:avLst/>
          </a:prstGeom>
          <a:noFill/>
          <a:ln w="38100" cap="sq">
            <a:solidFill>
              <a:schemeClr val="lt1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169" name="Shape 169"/>
          <p:cNvSpPr txBox="1">
            <a:spLocks noGrp="1"/>
          </p:cNvSpPr>
          <p:nvPr>
            <p:ph type="body" idx="1"/>
          </p:nvPr>
        </p:nvSpPr>
        <p:spPr>
          <a:xfrm>
            <a:off x="457200" y="4876800"/>
            <a:ext cx="8229600" cy="1447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buFont typeface="Libre Baskerville"/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70" name="Shape 170"/>
          <p:cNvSpPr txBox="1">
            <a:spLocks noGrp="1"/>
          </p:cNvSpPr>
          <p:nvPr>
            <p:ph type="dt" idx="10"/>
          </p:nvPr>
        </p:nvSpPr>
        <p:spPr>
          <a:xfrm>
            <a:off x="66675" y="6559360"/>
            <a:ext cx="2438399" cy="2444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71" name="Shape 171"/>
          <p:cNvSpPr txBox="1">
            <a:spLocks noGrp="1"/>
          </p:cNvSpPr>
          <p:nvPr>
            <p:ph type="sldNum" idx="12"/>
          </p:nvPr>
        </p:nvSpPr>
        <p:spPr>
          <a:xfrm>
            <a:off x="8172450" y="6559360"/>
            <a:ext cx="914400" cy="2444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72" name="Shape 172"/>
          <p:cNvSpPr txBox="1">
            <a:spLocks noGrp="1"/>
          </p:cNvSpPr>
          <p:nvPr>
            <p:ph type="ftr" idx="11"/>
          </p:nvPr>
        </p:nvSpPr>
        <p:spPr>
          <a:xfrm>
            <a:off x="2995652" y="6558153"/>
            <a:ext cx="4648199" cy="2468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ct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Shape 174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2493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l" rtl="0">
              <a:spcBef>
                <a:spcPts val="0"/>
              </a:spcBef>
              <a:buClr>
                <a:schemeClr val="lt2"/>
              </a:buClr>
              <a:buFont typeface="Libre Baskerville"/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75" name="Shape 175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190500" algn="l" rtl="0">
              <a:spcBef>
                <a:spcPts val="480"/>
              </a:spcBef>
              <a:buClr>
                <a:schemeClr val="lt1"/>
              </a:buClr>
              <a:buFont typeface="Libre Baskerville"/>
              <a:buChar char="•"/>
              <a:defRPr/>
            </a:lvl1pPr>
            <a:lvl2pPr marL="742950" indent="-133350" algn="l" rtl="0">
              <a:spcBef>
                <a:spcPts val="480"/>
              </a:spcBef>
              <a:buClr>
                <a:schemeClr val="lt1"/>
              </a:buClr>
              <a:buFont typeface="Libre Baskerville"/>
              <a:buChar char="–"/>
              <a:defRPr/>
            </a:lvl2pPr>
            <a:lvl3pPr marL="1143000" indent="-101600" algn="l" rtl="0">
              <a:spcBef>
                <a:spcPts val="400"/>
              </a:spcBef>
              <a:buClr>
                <a:schemeClr val="lt1"/>
              </a:buClr>
              <a:buFont typeface="Libre Baskerville"/>
              <a:buChar char="•"/>
              <a:defRPr/>
            </a:lvl3pPr>
            <a:lvl4pPr marL="1600200" indent="-114300" algn="l" rtl="0">
              <a:spcBef>
                <a:spcPts val="360"/>
              </a:spcBef>
              <a:buClr>
                <a:schemeClr val="lt1"/>
              </a:buClr>
              <a:buFont typeface="Libre Baskerville"/>
              <a:buChar char="–"/>
              <a:defRPr/>
            </a:lvl4pPr>
            <a:lvl5pPr marL="2057400" indent="-127000" algn="l" rtl="0">
              <a:spcBef>
                <a:spcPts val="320"/>
              </a:spcBef>
              <a:buClr>
                <a:schemeClr val="lt1"/>
              </a:buClr>
              <a:buFont typeface="Libre Baskerville"/>
              <a:buChar char="»"/>
              <a:defRPr/>
            </a:lvl5pPr>
            <a:lvl6pPr marL="2514600" indent="-101600" algn="l" rtl="0">
              <a:spcBef>
                <a:spcPts val="400"/>
              </a:spcBef>
              <a:buClr>
                <a:schemeClr val="lt1"/>
              </a:buClr>
              <a:buFont typeface="Libre Baskerville"/>
              <a:buChar char="•"/>
              <a:defRPr/>
            </a:lvl6pPr>
            <a:lvl7pPr marL="2971800" indent="-101600" algn="l" rtl="0">
              <a:spcBef>
                <a:spcPts val="400"/>
              </a:spcBef>
              <a:buClr>
                <a:schemeClr val="lt1"/>
              </a:buClr>
              <a:buFont typeface="Libre Baskerville"/>
              <a:buChar char="•"/>
              <a:defRPr/>
            </a:lvl7pPr>
            <a:lvl8pPr marL="3429000" indent="-101600" algn="l" rtl="0">
              <a:spcBef>
                <a:spcPts val="400"/>
              </a:spcBef>
              <a:buClr>
                <a:schemeClr val="lt1"/>
              </a:buClr>
              <a:buFont typeface="Libre Baskerville"/>
              <a:buChar char="•"/>
              <a:defRPr/>
            </a:lvl8pPr>
            <a:lvl9pPr marL="3886200" indent="-101600" algn="l" rtl="0">
              <a:spcBef>
                <a:spcPts val="400"/>
              </a:spcBef>
              <a:buClr>
                <a:schemeClr val="lt1"/>
              </a:buClr>
              <a:buFont typeface="Libre Baskerville"/>
              <a:buChar char="•"/>
              <a:defRPr/>
            </a:lvl9pPr>
          </a:lstStyle>
          <a:p>
            <a:endParaRPr/>
          </a:p>
        </p:txBody>
      </p:sp>
      <p:sp>
        <p:nvSpPr>
          <p:cNvPr id="176" name="Shape 176"/>
          <p:cNvSpPr txBox="1">
            <a:spLocks noGrp="1"/>
          </p:cNvSpPr>
          <p:nvPr>
            <p:ph type="dt" idx="10"/>
          </p:nvPr>
        </p:nvSpPr>
        <p:spPr>
          <a:xfrm>
            <a:off x="66675" y="6559360"/>
            <a:ext cx="2438399" cy="2444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77" name="Shape 177"/>
          <p:cNvSpPr txBox="1">
            <a:spLocks noGrp="1"/>
          </p:cNvSpPr>
          <p:nvPr>
            <p:ph type="ftr" idx="11"/>
          </p:nvPr>
        </p:nvSpPr>
        <p:spPr>
          <a:xfrm>
            <a:off x="2995652" y="6558153"/>
            <a:ext cx="4648199" cy="2468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ct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78" name="Shape 178"/>
          <p:cNvSpPr txBox="1">
            <a:spLocks noGrp="1"/>
          </p:cNvSpPr>
          <p:nvPr>
            <p:ph type="sldNum" idx="12"/>
          </p:nvPr>
        </p:nvSpPr>
        <p:spPr>
          <a:xfrm>
            <a:off x="8172450" y="6559360"/>
            <a:ext cx="914400" cy="2444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lank"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Portrait with Caption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>
            <a:spLocks noGrp="1"/>
          </p:cNvSpPr>
          <p:nvPr>
            <p:ph type="pic" idx="2"/>
          </p:nvPr>
        </p:nvSpPr>
        <p:spPr>
          <a:xfrm>
            <a:off x="419375" y="233240"/>
            <a:ext cx="4640304" cy="6172199"/>
          </a:xfrm>
          <a:prstGeom prst="rect">
            <a:avLst/>
          </a:prstGeom>
          <a:noFill/>
          <a:ln w="38100" cap="sq">
            <a:solidFill>
              <a:schemeClr val="lt1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31" name="Shape 31"/>
          <p:cNvSpPr txBox="1">
            <a:spLocks noGrp="1"/>
          </p:cNvSpPr>
          <p:nvPr>
            <p:ph type="body" idx="1"/>
          </p:nvPr>
        </p:nvSpPr>
        <p:spPr>
          <a:xfrm>
            <a:off x="5257800" y="3048000"/>
            <a:ext cx="3505200" cy="3352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spcBef>
                <a:spcPts val="360"/>
              </a:spcBef>
              <a:buClr>
                <a:schemeClr val="lt1"/>
              </a:buClr>
              <a:buFont typeface="Libre Baskerville"/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2" name="Shape 32"/>
          <p:cNvSpPr txBox="1">
            <a:spLocks noGrp="1"/>
          </p:cNvSpPr>
          <p:nvPr>
            <p:ph type="dt" idx="10"/>
          </p:nvPr>
        </p:nvSpPr>
        <p:spPr>
          <a:xfrm>
            <a:off x="66675" y="6559360"/>
            <a:ext cx="2438399" cy="2444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3" name="Shape 33"/>
          <p:cNvSpPr txBox="1">
            <a:spLocks noGrp="1"/>
          </p:cNvSpPr>
          <p:nvPr>
            <p:ph type="sldNum" idx="12"/>
          </p:nvPr>
        </p:nvSpPr>
        <p:spPr>
          <a:xfrm>
            <a:off x="8172450" y="6559360"/>
            <a:ext cx="914400" cy="2444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ftr" idx="11"/>
          </p:nvPr>
        </p:nvSpPr>
        <p:spPr>
          <a:xfrm>
            <a:off x="2995652" y="6558153"/>
            <a:ext cx="4648199" cy="2468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ct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Landscape (Fullscreen)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>
            <a:spLocks noGrp="1"/>
          </p:cNvSpPr>
          <p:nvPr>
            <p:ph type="pic" idx="2"/>
          </p:nvPr>
        </p:nvSpPr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Album Section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 txBox="1">
            <a:spLocks noGrp="1"/>
          </p:cNvSpPr>
          <p:nvPr>
            <p:ph type="title"/>
          </p:nvPr>
        </p:nvSpPr>
        <p:spPr>
          <a:xfrm>
            <a:off x="752670" y="4572000"/>
            <a:ext cx="7781729" cy="990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body" idx="1"/>
          </p:nvPr>
        </p:nvSpPr>
        <p:spPr>
          <a:xfrm>
            <a:off x="752670" y="5600700"/>
            <a:ext cx="7772400" cy="8381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buFont typeface="Libre Baskerville"/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0" name="Shape 40"/>
          <p:cNvSpPr>
            <a:spLocks noGrp="1"/>
          </p:cNvSpPr>
          <p:nvPr>
            <p:ph type="pic" idx="2"/>
          </p:nvPr>
        </p:nvSpPr>
        <p:spPr>
          <a:xfrm>
            <a:off x="786337" y="2140694"/>
            <a:ext cx="2286000" cy="2286000"/>
          </a:xfrm>
          <a:prstGeom prst="rect">
            <a:avLst/>
          </a:prstGeom>
          <a:noFill/>
          <a:ln w="38100" cap="sq">
            <a:solidFill>
              <a:schemeClr val="lt1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41" name="Shape 41"/>
          <p:cNvSpPr>
            <a:spLocks noGrp="1"/>
          </p:cNvSpPr>
          <p:nvPr>
            <p:ph type="pic" idx="3"/>
          </p:nvPr>
        </p:nvSpPr>
        <p:spPr>
          <a:xfrm>
            <a:off x="3474603" y="2140694"/>
            <a:ext cx="2286000" cy="2286000"/>
          </a:xfrm>
          <a:prstGeom prst="rect">
            <a:avLst/>
          </a:prstGeom>
          <a:noFill/>
          <a:ln w="38100" cap="sq">
            <a:solidFill>
              <a:schemeClr val="lt1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42" name="Shape 42"/>
          <p:cNvSpPr>
            <a:spLocks noGrp="1"/>
          </p:cNvSpPr>
          <p:nvPr>
            <p:ph type="pic" idx="4"/>
          </p:nvPr>
        </p:nvSpPr>
        <p:spPr>
          <a:xfrm>
            <a:off x="6162869" y="2140694"/>
            <a:ext cx="2286000" cy="2286000"/>
          </a:xfrm>
          <a:prstGeom prst="rect">
            <a:avLst/>
          </a:prstGeom>
          <a:noFill/>
          <a:ln w="38100" cap="sq">
            <a:solidFill>
              <a:schemeClr val="lt1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43" name="Shape 43"/>
          <p:cNvSpPr txBox="1">
            <a:spLocks noGrp="1"/>
          </p:cNvSpPr>
          <p:nvPr>
            <p:ph type="dt" idx="10"/>
          </p:nvPr>
        </p:nvSpPr>
        <p:spPr>
          <a:xfrm>
            <a:off x="66675" y="6559360"/>
            <a:ext cx="2438399" cy="2444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4" name="Shape 44"/>
          <p:cNvSpPr txBox="1">
            <a:spLocks noGrp="1"/>
          </p:cNvSpPr>
          <p:nvPr>
            <p:ph type="sldNum" idx="12"/>
          </p:nvPr>
        </p:nvSpPr>
        <p:spPr>
          <a:xfrm>
            <a:off x="8172450" y="6559360"/>
            <a:ext cx="914400" cy="2444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5" name="Shape 45"/>
          <p:cNvSpPr txBox="1">
            <a:spLocks noGrp="1"/>
          </p:cNvSpPr>
          <p:nvPr>
            <p:ph type="ftr" idx="11"/>
          </p:nvPr>
        </p:nvSpPr>
        <p:spPr>
          <a:xfrm>
            <a:off x="2995652" y="6558153"/>
            <a:ext cx="4648199" cy="2468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ct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-Up Portrait with Captions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>
            <a:spLocks noGrp="1"/>
          </p:cNvSpPr>
          <p:nvPr>
            <p:ph type="pic" idx="2"/>
          </p:nvPr>
        </p:nvSpPr>
        <p:spPr>
          <a:xfrm>
            <a:off x="4722046" y="609600"/>
            <a:ext cx="3431352" cy="4575140"/>
          </a:xfrm>
          <a:prstGeom prst="rect">
            <a:avLst/>
          </a:prstGeom>
          <a:noFill/>
          <a:ln w="38100" cap="sq">
            <a:solidFill>
              <a:schemeClr val="lt1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48" name="Shape 48"/>
          <p:cNvSpPr>
            <a:spLocks noGrp="1"/>
          </p:cNvSpPr>
          <p:nvPr>
            <p:ph type="pic" idx="3"/>
          </p:nvPr>
        </p:nvSpPr>
        <p:spPr>
          <a:xfrm>
            <a:off x="1066800" y="609600"/>
            <a:ext cx="3429000" cy="4572000"/>
          </a:xfrm>
          <a:prstGeom prst="rect">
            <a:avLst/>
          </a:prstGeom>
          <a:noFill/>
          <a:ln w="38100" cap="sq">
            <a:solidFill>
              <a:schemeClr val="lt1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49" name="Shape 49"/>
          <p:cNvSpPr txBox="1">
            <a:spLocks noGrp="1"/>
          </p:cNvSpPr>
          <p:nvPr>
            <p:ph type="body" idx="1"/>
          </p:nvPr>
        </p:nvSpPr>
        <p:spPr>
          <a:xfrm>
            <a:off x="1066800" y="5334000"/>
            <a:ext cx="3429000" cy="1066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360"/>
              </a:spcBef>
              <a:buClr>
                <a:schemeClr val="lt1"/>
              </a:buClr>
              <a:buFont typeface="Libre Baskerville"/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0" name="Shape 50"/>
          <p:cNvSpPr txBox="1">
            <a:spLocks noGrp="1"/>
          </p:cNvSpPr>
          <p:nvPr>
            <p:ph type="body" idx="4"/>
          </p:nvPr>
        </p:nvSpPr>
        <p:spPr>
          <a:xfrm>
            <a:off x="4724400" y="5334000"/>
            <a:ext cx="3429000" cy="1066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360"/>
              </a:spcBef>
              <a:buClr>
                <a:schemeClr val="lt1"/>
              </a:buClr>
              <a:buFont typeface="Libre Baskerville"/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1" name="Shape 51"/>
          <p:cNvSpPr txBox="1">
            <a:spLocks noGrp="1"/>
          </p:cNvSpPr>
          <p:nvPr>
            <p:ph type="dt" idx="10"/>
          </p:nvPr>
        </p:nvSpPr>
        <p:spPr>
          <a:xfrm>
            <a:off x="66675" y="6559360"/>
            <a:ext cx="2438399" cy="2444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2" name="Shape 52"/>
          <p:cNvSpPr txBox="1">
            <a:spLocks noGrp="1"/>
          </p:cNvSpPr>
          <p:nvPr>
            <p:ph type="sldNum" idx="12"/>
          </p:nvPr>
        </p:nvSpPr>
        <p:spPr>
          <a:xfrm>
            <a:off x="8172450" y="6559360"/>
            <a:ext cx="914400" cy="2444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3" name="Shape 53"/>
          <p:cNvSpPr txBox="1">
            <a:spLocks noGrp="1"/>
          </p:cNvSpPr>
          <p:nvPr>
            <p:ph type="ftr" idx="11"/>
          </p:nvPr>
        </p:nvSpPr>
        <p:spPr>
          <a:xfrm>
            <a:off x="2995652" y="6558153"/>
            <a:ext cx="4648199" cy="2468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ct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-Up Landscape with Captions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>
            <a:spLocks noGrp="1"/>
          </p:cNvSpPr>
          <p:nvPr>
            <p:ph type="pic" idx="2"/>
          </p:nvPr>
        </p:nvSpPr>
        <p:spPr>
          <a:xfrm>
            <a:off x="4648200" y="1676400"/>
            <a:ext cx="4038599" cy="3028949"/>
          </a:xfrm>
          <a:prstGeom prst="rect">
            <a:avLst/>
          </a:prstGeom>
          <a:noFill/>
          <a:ln w="38100" cap="sq">
            <a:solidFill>
              <a:schemeClr val="lt1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56" name="Shape 56"/>
          <p:cNvSpPr>
            <a:spLocks noGrp="1"/>
          </p:cNvSpPr>
          <p:nvPr>
            <p:ph type="pic" idx="3"/>
          </p:nvPr>
        </p:nvSpPr>
        <p:spPr>
          <a:xfrm>
            <a:off x="457200" y="1676400"/>
            <a:ext cx="4038599" cy="3028949"/>
          </a:xfrm>
          <a:prstGeom prst="rect">
            <a:avLst/>
          </a:prstGeom>
          <a:noFill/>
          <a:ln w="38100" cap="sq">
            <a:solidFill>
              <a:schemeClr val="lt1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57" name="Shape 57"/>
          <p:cNvSpPr txBox="1">
            <a:spLocks noGrp="1"/>
          </p:cNvSpPr>
          <p:nvPr>
            <p:ph type="body" idx="1"/>
          </p:nvPr>
        </p:nvSpPr>
        <p:spPr>
          <a:xfrm>
            <a:off x="457200" y="4857750"/>
            <a:ext cx="4038599" cy="123825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360"/>
              </a:spcBef>
              <a:buClr>
                <a:schemeClr val="lt1"/>
              </a:buClr>
              <a:buFont typeface="Libre Baskerville"/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8" name="Shape 58"/>
          <p:cNvSpPr txBox="1">
            <a:spLocks noGrp="1"/>
          </p:cNvSpPr>
          <p:nvPr>
            <p:ph type="body" idx="4"/>
          </p:nvPr>
        </p:nvSpPr>
        <p:spPr>
          <a:xfrm>
            <a:off x="4648200" y="4857750"/>
            <a:ext cx="4038599" cy="123825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360"/>
              </a:spcBef>
              <a:buClr>
                <a:schemeClr val="lt1"/>
              </a:buClr>
              <a:buFont typeface="Libre Baskerville"/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9" name="Shape 59"/>
          <p:cNvSpPr txBox="1">
            <a:spLocks noGrp="1"/>
          </p:cNvSpPr>
          <p:nvPr>
            <p:ph type="dt" idx="10"/>
          </p:nvPr>
        </p:nvSpPr>
        <p:spPr>
          <a:xfrm>
            <a:off x="66675" y="6559360"/>
            <a:ext cx="2438399" cy="2444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0" name="Shape 60"/>
          <p:cNvSpPr txBox="1">
            <a:spLocks noGrp="1"/>
          </p:cNvSpPr>
          <p:nvPr>
            <p:ph type="sldNum" idx="12"/>
          </p:nvPr>
        </p:nvSpPr>
        <p:spPr>
          <a:xfrm>
            <a:off x="8172450" y="6559360"/>
            <a:ext cx="914400" cy="2444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1" name="Shape 61"/>
          <p:cNvSpPr txBox="1">
            <a:spLocks noGrp="1"/>
          </p:cNvSpPr>
          <p:nvPr>
            <p:ph type="ftr" idx="11"/>
          </p:nvPr>
        </p:nvSpPr>
        <p:spPr>
          <a:xfrm>
            <a:off x="2995652" y="6558153"/>
            <a:ext cx="4648199" cy="2468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ct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-Up Mixed with Caption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>
            <a:spLocks noGrp="1"/>
          </p:cNvSpPr>
          <p:nvPr>
            <p:ph type="pic" idx="2"/>
          </p:nvPr>
        </p:nvSpPr>
        <p:spPr>
          <a:xfrm>
            <a:off x="5141976" y="381000"/>
            <a:ext cx="3773423" cy="2830067"/>
          </a:xfrm>
          <a:prstGeom prst="rect">
            <a:avLst/>
          </a:prstGeom>
          <a:noFill/>
          <a:ln w="38100" cap="sq">
            <a:solidFill>
              <a:schemeClr val="lt1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64" name="Shape 64"/>
          <p:cNvSpPr>
            <a:spLocks noGrp="1"/>
          </p:cNvSpPr>
          <p:nvPr>
            <p:ph type="pic" idx="3"/>
          </p:nvPr>
        </p:nvSpPr>
        <p:spPr>
          <a:xfrm>
            <a:off x="454152" y="381000"/>
            <a:ext cx="4462272" cy="5949696"/>
          </a:xfrm>
          <a:prstGeom prst="rect">
            <a:avLst/>
          </a:prstGeom>
          <a:noFill/>
          <a:ln w="38100" cap="sq">
            <a:solidFill>
              <a:schemeClr val="lt1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65" name="Shape 65"/>
          <p:cNvSpPr txBox="1">
            <a:spLocks noGrp="1"/>
          </p:cNvSpPr>
          <p:nvPr>
            <p:ph type="body" idx="1"/>
          </p:nvPr>
        </p:nvSpPr>
        <p:spPr>
          <a:xfrm>
            <a:off x="5141976" y="3352800"/>
            <a:ext cx="3773424" cy="2971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360"/>
              </a:spcBef>
              <a:buClr>
                <a:schemeClr val="lt1"/>
              </a:buClr>
              <a:buFont typeface="Libre Baskerville"/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6" name="Shape 66"/>
          <p:cNvSpPr txBox="1">
            <a:spLocks noGrp="1"/>
          </p:cNvSpPr>
          <p:nvPr>
            <p:ph type="dt" idx="10"/>
          </p:nvPr>
        </p:nvSpPr>
        <p:spPr>
          <a:xfrm>
            <a:off x="66675" y="6559360"/>
            <a:ext cx="2438399" cy="2444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7" name="Shape 67"/>
          <p:cNvSpPr txBox="1">
            <a:spLocks noGrp="1"/>
          </p:cNvSpPr>
          <p:nvPr>
            <p:ph type="sldNum" idx="12"/>
          </p:nvPr>
        </p:nvSpPr>
        <p:spPr>
          <a:xfrm>
            <a:off x="8172450" y="6559360"/>
            <a:ext cx="914400" cy="2444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8" name="Shape 68"/>
          <p:cNvSpPr txBox="1">
            <a:spLocks noGrp="1"/>
          </p:cNvSpPr>
          <p:nvPr>
            <p:ph type="ftr" idx="11"/>
          </p:nvPr>
        </p:nvSpPr>
        <p:spPr>
          <a:xfrm>
            <a:off x="2995652" y="6558153"/>
            <a:ext cx="4648199" cy="2468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ct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-Up Portrait with Captions"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Shape 70"/>
          <p:cNvSpPr>
            <a:spLocks noGrp="1"/>
          </p:cNvSpPr>
          <p:nvPr>
            <p:ph type="pic" idx="2"/>
          </p:nvPr>
        </p:nvSpPr>
        <p:spPr>
          <a:xfrm>
            <a:off x="228600" y="1066800"/>
            <a:ext cx="2743199" cy="3657600"/>
          </a:xfrm>
          <a:prstGeom prst="rect">
            <a:avLst/>
          </a:prstGeom>
          <a:noFill/>
          <a:ln w="38100" cap="sq">
            <a:solidFill>
              <a:schemeClr val="lt1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71" name="Shape 71"/>
          <p:cNvSpPr>
            <a:spLocks noGrp="1"/>
          </p:cNvSpPr>
          <p:nvPr>
            <p:ph type="pic" idx="3"/>
          </p:nvPr>
        </p:nvSpPr>
        <p:spPr>
          <a:xfrm>
            <a:off x="3200400" y="1066800"/>
            <a:ext cx="2743199" cy="3657600"/>
          </a:xfrm>
          <a:prstGeom prst="rect">
            <a:avLst/>
          </a:prstGeom>
          <a:noFill/>
          <a:ln w="38100" cap="sq">
            <a:solidFill>
              <a:schemeClr val="lt1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72" name="Shape 72"/>
          <p:cNvSpPr>
            <a:spLocks noGrp="1"/>
          </p:cNvSpPr>
          <p:nvPr>
            <p:ph type="pic" idx="4"/>
          </p:nvPr>
        </p:nvSpPr>
        <p:spPr>
          <a:xfrm>
            <a:off x="6172200" y="1066800"/>
            <a:ext cx="2743199" cy="3657600"/>
          </a:xfrm>
          <a:prstGeom prst="rect">
            <a:avLst/>
          </a:prstGeom>
          <a:noFill/>
          <a:ln w="38100" cap="sq">
            <a:solidFill>
              <a:schemeClr val="lt1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73" name="Shape 73"/>
          <p:cNvSpPr txBox="1">
            <a:spLocks noGrp="1"/>
          </p:cNvSpPr>
          <p:nvPr>
            <p:ph type="body" idx="1"/>
          </p:nvPr>
        </p:nvSpPr>
        <p:spPr>
          <a:xfrm>
            <a:off x="228600" y="4876800"/>
            <a:ext cx="2743199" cy="1447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360"/>
              </a:spcBef>
              <a:buClr>
                <a:schemeClr val="lt1"/>
              </a:buClr>
              <a:buFont typeface="Libre Baskerville"/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4" name="Shape 74"/>
          <p:cNvSpPr txBox="1">
            <a:spLocks noGrp="1"/>
          </p:cNvSpPr>
          <p:nvPr>
            <p:ph type="body" idx="5"/>
          </p:nvPr>
        </p:nvSpPr>
        <p:spPr>
          <a:xfrm>
            <a:off x="3200400" y="4876800"/>
            <a:ext cx="2743199" cy="1447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360"/>
              </a:spcBef>
              <a:buClr>
                <a:schemeClr val="lt1"/>
              </a:buClr>
              <a:buFont typeface="Libre Baskerville"/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5" name="Shape 75"/>
          <p:cNvSpPr txBox="1">
            <a:spLocks noGrp="1"/>
          </p:cNvSpPr>
          <p:nvPr>
            <p:ph type="body" idx="6"/>
          </p:nvPr>
        </p:nvSpPr>
        <p:spPr>
          <a:xfrm>
            <a:off x="6172200" y="4876800"/>
            <a:ext cx="2743199" cy="1447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360"/>
              </a:spcBef>
              <a:buClr>
                <a:schemeClr val="lt1"/>
              </a:buClr>
              <a:buFont typeface="Libre Baskerville"/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6" name="Shape 76"/>
          <p:cNvSpPr txBox="1">
            <a:spLocks noGrp="1"/>
          </p:cNvSpPr>
          <p:nvPr>
            <p:ph type="dt" idx="10"/>
          </p:nvPr>
        </p:nvSpPr>
        <p:spPr>
          <a:xfrm>
            <a:off x="66675" y="6559360"/>
            <a:ext cx="2438399" cy="2444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7" name="Shape 77"/>
          <p:cNvSpPr txBox="1">
            <a:spLocks noGrp="1"/>
          </p:cNvSpPr>
          <p:nvPr>
            <p:ph type="sldNum" idx="12"/>
          </p:nvPr>
        </p:nvSpPr>
        <p:spPr>
          <a:xfrm>
            <a:off x="8172450" y="6559360"/>
            <a:ext cx="914400" cy="2444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8" name="Shape 78"/>
          <p:cNvSpPr txBox="1">
            <a:spLocks noGrp="1"/>
          </p:cNvSpPr>
          <p:nvPr>
            <p:ph type="ftr" idx="11"/>
          </p:nvPr>
        </p:nvSpPr>
        <p:spPr>
          <a:xfrm>
            <a:off x="2995652" y="6558153"/>
            <a:ext cx="4648199" cy="2468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ct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slideLayout" Target="../slideLayouts/slideLayout20.xml"/><Relationship Id="rId21" Type="http://schemas.openxmlformats.org/officeDocument/2006/relationships/slideLayout" Target="../slideLayouts/slideLayout21.xml"/><Relationship Id="rId22" Type="http://schemas.openxmlformats.org/officeDocument/2006/relationships/slideLayout" Target="../slideLayouts/slideLayout22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9999"/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2493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buClr>
                <a:schemeClr val="lt2"/>
              </a:buClr>
              <a:buFont typeface="Libre Baskerville"/>
              <a:buNone/>
              <a:defRPr/>
            </a:lvl1pPr>
            <a:lvl2pPr marL="0" marR="0" indent="0" algn="l" rtl="0">
              <a:spcBef>
                <a:spcPts val="0"/>
              </a:spcBef>
              <a:defRPr/>
            </a:lvl2pPr>
            <a:lvl3pPr marL="0" marR="0" indent="0" algn="l" rtl="0">
              <a:spcBef>
                <a:spcPts val="0"/>
              </a:spcBef>
              <a:defRPr/>
            </a:lvl3pPr>
            <a:lvl4pPr marL="0" marR="0" indent="0" algn="l" rtl="0">
              <a:spcBef>
                <a:spcPts val="0"/>
              </a:spcBef>
              <a:defRPr/>
            </a:lvl4pPr>
            <a:lvl5pPr marL="0" marR="0" indent="0" algn="l" rtl="0">
              <a:spcBef>
                <a:spcPts val="0"/>
              </a:spcBef>
              <a:defRPr/>
            </a:lvl5pPr>
            <a:lvl6pPr marL="0" marR="0" indent="0" algn="l" rtl="0">
              <a:spcBef>
                <a:spcPts val="0"/>
              </a:spcBef>
              <a:defRPr/>
            </a:lvl6pPr>
            <a:lvl7pPr marL="0" marR="0" indent="0" algn="l" rtl="0">
              <a:spcBef>
                <a:spcPts val="0"/>
              </a:spcBef>
              <a:defRPr/>
            </a:lvl7pPr>
            <a:lvl8pPr marL="0" marR="0" indent="0" algn="l" rtl="0">
              <a:spcBef>
                <a:spcPts val="0"/>
              </a:spcBef>
              <a:defRPr/>
            </a:lvl8pPr>
            <a:lvl9pPr marL="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0" name="Shape 10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indent="-190500" algn="l" rtl="0">
              <a:spcBef>
                <a:spcPts val="480"/>
              </a:spcBef>
              <a:buClr>
                <a:schemeClr val="lt1"/>
              </a:buClr>
              <a:buFont typeface="Libre Baskerville"/>
              <a:buChar char="•"/>
              <a:defRPr/>
            </a:lvl1pPr>
            <a:lvl2pPr marL="742950" marR="0" indent="-133350" algn="l" rtl="0">
              <a:spcBef>
                <a:spcPts val="480"/>
              </a:spcBef>
              <a:buClr>
                <a:schemeClr val="lt1"/>
              </a:buClr>
              <a:buFont typeface="Libre Baskerville"/>
              <a:buChar char="–"/>
              <a:defRPr/>
            </a:lvl2pPr>
            <a:lvl3pPr marL="1143000" marR="0" indent="-101600" algn="l" rtl="0">
              <a:spcBef>
                <a:spcPts val="400"/>
              </a:spcBef>
              <a:buClr>
                <a:schemeClr val="lt1"/>
              </a:buClr>
              <a:buFont typeface="Libre Baskerville"/>
              <a:buChar char="•"/>
              <a:defRPr/>
            </a:lvl3pPr>
            <a:lvl4pPr marL="1600200" marR="0" indent="-114300" algn="l" rtl="0">
              <a:spcBef>
                <a:spcPts val="360"/>
              </a:spcBef>
              <a:buClr>
                <a:schemeClr val="lt1"/>
              </a:buClr>
              <a:buFont typeface="Libre Baskerville"/>
              <a:buChar char="–"/>
              <a:defRPr/>
            </a:lvl4pPr>
            <a:lvl5pPr marL="2057400" marR="0" indent="-127000" algn="l" rtl="0">
              <a:spcBef>
                <a:spcPts val="320"/>
              </a:spcBef>
              <a:buClr>
                <a:schemeClr val="lt1"/>
              </a:buClr>
              <a:buFont typeface="Libre Baskerville"/>
              <a:buChar char="»"/>
              <a:defRPr/>
            </a:lvl5pPr>
            <a:lvl6pPr marL="2514600" marR="0" indent="-101600" algn="l" rtl="0">
              <a:spcBef>
                <a:spcPts val="400"/>
              </a:spcBef>
              <a:buClr>
                <a:schemeClr val="lt1"/>
              </a:buClr>
              <a:buFont typeface="Libre Baskerville"/>
              <a:buChar char="•"/>
              <a:defRPr/>
            </a:lvl6pPr>
            <a:lvl7pPr marL="2971800" marR="0" indent="-101600" algn="l" rtl="0">
              <a:spcBef>
                <a:spcPts val="400"/>
              </a:spcBef>
              <a:buClr>
                <a:schemeClr val="lt1"/>
              </a:buClr>
              <a:buFont typeface="Libre Baskerville"/>
              <a:buChar char="•"/>
              <a:defRPr/>
            </a:lvl7pPr>
            <a:lvl8pPr marL="3429000" marR="0" indent="-101600" algn="l" rtl="0">
              <a:spcBef>
                <a:spcPts val="400"/>
              </a:spcBef>
              <a:buClr>
                <a:schemeClr val="lt1"/>
              </a:buClr>
              <a:buFont typeface="Libre Baskerville"/>
              <a:buChar char="•"/>
              <a:defRPr/>
            </a:lvl8pPr>
            <a:lvl9pPr marL="3886200" marR="0" indent="-101600" algn="l" rtl="0">
              <a:spcBef>
                <a:spcPts val="400"/>
              </a:spcBef>
              <a:buClr>
                <a:schemeClr val="lt1"/>
              </a:buClr>
              <a:buFont typeface="Libre Baskerville"/>
              <a:buChar char="•"/>
              <a:defRPr/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dt" idx="10"/>
          </p:nvPr>
        </p:nvSpPr>
        <p:spPr>
          <a:xfrm>
            <a:off x="66675" y="6559360"/>
            <a:ext cx="2438399" cy="2444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ftr" idx="11"/>
          </p:nvPr>
        </p:nvSpPr>
        <p:spPr>
          <a:xfrm>
            <a:off x="2995652" y="6558153"/>
            <a:ext cx="4648199" cy="2468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ct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3" name="Shape 13"/>
          <p:cNvSpPr txBox="1">
            <a:spLocks noGrp="1"/>
          </p:cNvSpPr>
          <p:nvPr>
            <p:ph type="sldNum" idx="12"/>
          </p:nvPr>
        </p:nvSpPr>
        <p:spPr>
          <a:xfrm>
            <a:off x="8172450" y="6559360"/>
            <a:ext cx="914400" cy="2444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  <p:sldLayoutId id="2147483667" r:id="rId20"/>
    <p:sldLayoutId id="2147483668" r:id="rId21"/>
    <p:sldLayoutId id="2147483669" r:id="rId22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4" Type="http://schemas.openxmlformats.org/officeDocument/2006/relationships/image" Target="../media/image11.jpg"/><Relationship Id="rId5" Type="http://schemas.openxmlformats.org/officeDocument/2006/relationships/image" Target="../media/image9.jp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2.jp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4" Type="http://schemas.openxmlformats.org/officeDocument/2006/relationships/image" Target="../media/image13.jp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9.jp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7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15.jp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4" Type="http://schemas.openxmlformats.org/officeDocument/2006/relationships/hyperlink" Target="mailto:shagan@ubalt.edu" TargetMode="External"/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4" Type="http://schemas.openxmlformats.org/officeDocument/2006/relationships/image" Target="../media/image9.jp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Shape 181"/>
          <p:cNvSpPr>
            <a:spLocks noGrp="1"/>
          </p:cNvSpPr>
          <p:nvPr>
            <p:ph type="pic" idx="2"/>
          </p:nvPr>
        </p:nvSpPr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sp>
      <p:pic>
        <p:nvPicPr>
          <p:cNvPr id="182" name="Shape 18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382550" y="2"/>
            <a:ext cx="11524525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83" name="Shape 183"/>
          <p:cNvSpPr txBox="1">
            <a:spLocks noGrp="1"/>
          </p:cNvSpPr>
          <p:nvPr>
            <p:ph type="title"/>
          </p:nvPr>
        </p:nvSpPr>
        <p:spPr>
          <a:xfrm>
            <a:off x="-1228075" y="4811550"/>
            <a:ext cx="5501099" cy="10667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Clr>
                <a:schemeClr val="lt2"/>
              </a:buClr>
              <a:buSzPct val="25000"/>
              <a:buFont typeface="Libre Baskerville"/>
              <a:buNone/>
            </a:pPr>
            <a:r>
              <a:rPr lang="en-US" sz="2400" b="1" i="1" cap="small" dirty="0">
                <a:solidFill>
                  <a:srgbClr val="FFFF00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Siobhan Hagan</a:t>
            </a:r>
          </a:p>
          <a:p>
            <a:pPr marL="0" marR="0" lvl="0" indent="0" algn="r" rtl="0">
              <a:spcBef>
                <a:spcPts val="0"/>
              </a:spcBef>
              <a:buClr>
                <a:schemeClr val="lt2"/>
              </a:buClr>
              <a:buSzPct val="25000"/>
              <a:buFont typeface="Libre Baskerville"/>
              <a:buNone/>
            </a:pPr>
            <a:r>
              <a:rPr lang="en-US" sz="1800" b="1" i="1" cap="small" dirty="0">
                <a:solidFill>
                  <a:srgbClr val="FF0000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Audiovisual Archivist</a:t>
            </a:r>
          </a:p>
          <a:p>
            <a:pPr lvl="0" algn="r">
              <a:buClr>
                <a:schemeClr val="lt2"/>
              </a:buClr>
              <a:buSzPct val="25000"/>
            </a:pPr>
            <a:r>
              <a:rPr lang="en-US" sz="1800" b="1" i="1" cap="small" dirty="0">
                <a:solidFill>
                  <a:srgbClr val="FF0000"/>
                </a:solidFill>
                <a:latin typeface="Baskerville"/>
                <a:ea typeface="Libre Baskerville"/>
                <a:cs typeface="Baskerville"/>
                <a:sym typeface="Libre Baskerville"/>
              </a:rPr>
              <a:t>#</a:t>
            </a:r>
            <a:r>
              <a:rPr lang="en-US" sz="1800" b="1" i="1" cap="small" dirty="0" err="1" smtClean="0">
                <a:solidFill>
                  <a:srgbClr val="FF0000"/>
                </a:solidFill>
                <a:latin typeface="Baskerville"/>
                <a:ea typeface="Libre Baskerville"/>
                <a:cs typeface="Baskerville"/>
                <a:sym typeface="Libre Baskerville"/>
              </a:rPr>
              <a:t>Ubalt</a:t>
            </a:r>
            <a:r>
              <a:rPr lang="en-US" sz="1800" b="1" i="1" cap="small" dirty="0" smtClean="0">
                <a:solidFill>
                  <a:srgbClr val="FF0000"/>
                </a:solidFill>
                <a:latin typeface="Baskerville"/>
                <a:ea typeface="Libre Baskerville"/>
                <a:cs typeface="Baskerville"/>
                <a:sym typeface="Libre Baskerville"/>
              </a:rPr>
              <a:t/>
            </a:r>
            <a:br>
              <a:rPr lang="en-US" sz="1800" b="1" i="1" cap="small" dirty="0" smtClean="0">
                <a:solidFill>
                  <a:srgbClr val="FF0000"/>
                </a:solidFill>
                <a:latin typeface="Baskerville"/>
                <a:ea typeface="Libre Baskerville"/>
                <a:cs typeface="Baskerville"/>
                <a:sym typeface="Libre Baskerville"/>
              </a:rPr>
            </a:br>
            <a:r>
              <a:rPr lang="en-US" sz="1800" dirty="0">
                <a:solidFill>
                  <a:srgbClr val="FF0000"/>
                </a:solidFill>
                <a:latin typeface="Baskerville"/>
                <a:cs typeface="Baskerville"/>
              </a:rPr>
              <a:t>Audiovisual </a:t>
            </a:r>
            <a:r>
              <a:rPr lang="en-US" sz="1800" dirty="0" smtClean="0">
                <a:solidFill>
                  <a:srgbClr val="FF0000"/>
                </a:solidFill>
                <a:latin typeface="Baskerville"/>
                <a:cs typeface="Baskerville"/>
              </a:rPr>
              <a:t>Preservation Workflows</a:t>
            </a:r>
            <a:br>
              <a:rPr lang="en-US" sz="1800" dirty="0" smtClean="0">
                <a:solidFill>
                  <a:srgbClr val="FF0000"/>
                </a:solidFill>
                <a:latin typeface="Baskerville"/>
                <a:cs typeface="Baskerville"/>
              </a:rPr>
            </a:br>
            <a:r>
              <a:rPr lang="en-US" sz="1800" dirty="0" smtClean="0">
                <a:solidFill>
                  <a:srgbClr val="FF0000"/>
                </a:solidFill>
                <a:latin typeface="Baskerville"/>
                <a:cs typeface="Baskerville"/>
              </a:rPr>
              <a:t> in University Libraries</a:t>
            </a:r>
            <a:endParaRPr lang="en-US" sz="1800" b="1" i="1" cap="small" dirty="0">
              <a:solidFill>
                <a:srgbClr val="FF0000"/>
              </a:solidFill>
              <a:latin typeface="Baskerville"/>
              <a:ea typeface="Libre Baskerville"/>
              <a:cs typeface="Baskerville"/>
              <a:sym typeface="Libre Baskerville"/>
            </a:endParaRPr>
          </a:p>
        </p:txBody>
      </p:sp>
      <p:sp>
        <p:nvSpPr>
          <p:cNvPr id="184" name="Shape 184"/>
          <p:cNvSpPr/>
          <p:nvPr/>
        </p:nvSpPr>
        <p:spPr>
          <a:xfrm>
            <a:off x="115350" y="155475"/>
            <a:ext cx="4037100" cy="1880700"/>
          </a:xfrm>
          <a:prstGeom prst="wedgeRoundRectCallout">
            <a:avLst>
              <a:gd name="adj1" fmla="val -20833"/>
              <a:gd name="adj2" fmla="val 62500"/>
              <a:gd name="adj3" fmla="val 0"/>
            </a:avLst>
          </a:prstGeom>
          <a:solidFill>
            <a:srgbClr val="FFFF00"/>
          </a:solidFill>
          <a:ln w="1905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85" name="Shape 185"/>
          <p:cNvSpPr txBox="1">
            <a:spLocks noGrp="1"/>
          </p:cNvSpPr>
          <p:nvPr>
            <p:ph type="title" idx="3"/>
          </p:nvPr>
        </p:nvSpPr>
        <p:spPr>
          <a:xfrm>
            <a:off x="302100" y="651350"/>
            <a:ext cx="3663599" cy="12260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lt2"/>
              </a:buClr>
              <a:buSzPct val="25000"/>
              <a:buFont typeface="Libre Baskerville"/>
              <a:buNone/>
            </a:pPr>
            <a:r>
              <a:rPr lang="en-US" sz="3000" b="1" i="1" cap="small">
                <a:solidFill>
                  <a:srgbClr val="FF0000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D-I-G-I-T-I-Z-E!</a:t>
            </a:r>
            <a:r>
              <a:rPr lang="en-US" sz="2400" b="1" i="1" cap="small">
                <a:solidFill>
                  <a:srgbClr val="FF0000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  </a:t>
            </a:r>
          </a:p>
          <a:p>
            <a:pPr marL="0" marR="0" lvl="0" indent="0" algn="ctr" rtl="0">
              <a:spcBef>
                <a:spcPts val="0"/>
              </a:spcBef>
              <a:buClr>
                <a:schemeClr val="lt2"/>
              </a:buClr>
              <a:buSzPct val="25000"/>
              <a:buFont typeface="Libre Baskerville"/>
              <a:buNone/>
            </a:pPr>
            <a:r>
              <a:rPr lang="en-US" sz="2400" b="1" i="1" cap="small">
                <a:solidFill>
                  <a:srgbClr val="FF0000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What does </a:t>
            </a:r>
          </a:p>
          <a:p>
            <a:pPr marL="0" marR="0" lvl="0" indent="0" algn="ctr" rtl="0">
              <a:spcBef>
                <a:spcPts val="0"/>
              </a:spcBef>
              <a:buClr>
                <a:schemeClr val="lt2"/>
              </a:buClr>
              <a:buSzPct val="25000"/>
              <a:buFont typeface="Libre Baskerville"/>
              <a:buNone/>
            </a:pPr>
            <a:r>
              <a:rPr lang="en-US" sz="2400" b="1" i="1" cap="small">
                <a:solidFill>
                  <a:srgbClr val="FF0000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that spell?</a:t>
            </a:r>
          </a:p>
          <a:p>
            <a:pPr marL="0" marR="0" lvl="0" indent="0" algn="r" rtl="0">
              <a:spcBef>
                <a:spcPts val="0"/>
              </a:spcBef>
              <a:buClr>
                <a:schemeClr val="lt2"/>
              </a:buClr>
              <a:buFont typeface="Libre Baskerville"/>
              <a:buNone/>
            </a:pPr>
            <a:endParaRPr sz="3000" b="1" i="1" cap="small">
              <a:solidFill>
                <a:srgbClr val="FF0000"/>
              </a:solidFill>
              <a:latin typeface="Libre Baskerville"/>
              <a:ea typeface="Libre Baskerville"/>
              <a:cs typeface="Libre Baskerville"/>
              <a:sym typeface="Libre Baskerville"/>
            </a:endParaRPr>
          </a:p>
        </p:txBody>
      </p:sp>
      <p:sp>
        <p:nvSpPr>
          <p:cNvPr id="186" name="Shape 186"/>
          <p:cNvSpPr/>
          <p:nvPr/>
        </p:nvSpPr>
        <p:spPr>
          <a:xfrm flipH="1">
            <a:off x="2484850" y="2471875"/>
            <a:ext cx="2720699" cy="1258200"/>
          </a:xfrm>
          <a:prstGeom prst="cloudCallout">
            <a:avLst>
              <a:gd name="adj1" fmla="val -20833"/>
              <a:gd name="adj2" fmla="val 62500"/>
            </a:avLst>
          </a:prstGeom>
          <a:solidFill>
            <a:srgbClr val="FFFF00"/>
          </a:solidFill>
          <a:ln w="1905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-US" sz="2400" b="1" i="1" cap="small" dirty="0">
                <a:solidFill>
                  <a:srgbClr val="FF0000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ACCESS? 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Shape 235"/>
          <p:cNvSpPr>
            <a:spLocks noGrp="1"/>
          </p:cNvSpPr>
          <p:nvPr>
            <p:ph type="pic" idx="2"/>
          </p:nvPr>
        </p:nvSpPr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sp>
      <p:pic>
        <p:nvPicPr>
          <p:cNvPr id="236" name="Shape 23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42100" y="2845100"/>
            <a:ext cx="9144004" cy="4795502"/>
          </a:xfrm>
          <a:prstGeom prst="rect">
            <a:avLst/>
          </a:prstGeom>
          <a:noFill/>
          <a:ln>
            <a:noFill/>
          </a:ln>
        </p:spPr>
      </p:pic>
      <p:pic>
        <p:nvPicPr>
          <p:cNvPr id="237" name="Shape 23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-39450" y="5"/>
            <a:ext cx="9144001" cy="3608439"/>
          </a:xfrm>
          <a:prstGeom prst="rect">
            <a:avLst/>
          </a:prstGeom>
          <a:noFill/>
          <a:ln>
            <a:noFill/>
          </a:ln>
        </p:spPr>
      </p:pic>
      <p:pic>
        <p:nvPicPr>
          <p:cNvPr id="238" name="Shape 23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392048" y="3122798"/>
            <a:ext cx="3388350" cy="4517800"/>
          </a:xfrm>
          <a:prstGeom prst="rect">
            <a:avLst/>
          </a:prstGeom>
          <a:noFill/>
          <a:ln>
            <a:noFill/>
          </a:ln>
        </p:spPr>
      </p:pic>
      <p:sp>
        <p:nvSpPr>
          <p:cNvPr id="239" name="Shape 239"/>
          <p:cNvSpPr/>
          <p:nvPr/>
        </p:nvSpPr>
        <p:spPr>
          <a:xfrm>
            <a:off x="4459075" y="4223412"/>
            <a:ext cx="1905876" cy="2038878"/>
          </a:xfrm>
          <a:prstGeom prst="lightningBolt">
            <a:avLst/>
          </a:prstGeom>
          <a:solidFill>
            <a:srgbClr val="FFFF00"/>
          </a:solidFill>
          <a:ln w="1905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>
              <a:solidFill>
                <a:srgbClr val="FFFF00"/>
              </a:solidFill>
            </a:endParaRPr>
          </a:p>
        </p:txBody>
      </p:sp>
      <p:sp>
        <p:nvSpPr>
          <p:cNvPr id="240" name="Shape 240"/>
          <p:cNvSpPr/>
          <p:nvPr/>
        </p:nvSpPr>
        <p:spPr>
          <a:xfrm>
            <a:off x="816250" y="2409562"/>
            <a:ext cx="1905876" cy="2038878"/>
          </a:xfrm>
          <a:prstGeom prst="lightningBolt">
            <a:avLst/>
          </a:prstGeom>
          <a:solidFill>
            <a:srgbClr val="FFFF00"/>
          </a:solidFill>
          <a:ln w="1905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" name="Shape 24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00875" y="814474"/>
            <a:ext cx="5688449" cy="5786549"/>
          </a:xfrm>
          <a:prstGeom prst="rect">
            <a:avLst/>
          </a:prstGeom>
          <a:noFill/>
          <a:ln w="1905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pic>
      <p:sp>
        <p:nvSpPr>
          <p:cNvPr id="246" name="Shape 246"/>
          <p:cNvSpPr/>
          <p:nvPr/>
        </p:nvSpPr>
        <p:spPr>
          <a:xfrm>
            <a:off x="3126100" y="1129275"/>
            <a:ext cx="1987200" cy="1163099"/>
          </a:xfrm>
          <a:prstGeom prst="ellipse">
            <a:avLst/>
          </a:prstGeom>
          <a:noFill/>
          <a:ln w="1524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Shape 251"/>
          <p:cNvSpPr>
            <a:spLocks noGrp="1"/>
          </p:cNvSpPr>
          <p:nvPr>
            <p:ph type="pic" idx="2"/>
          </p:nvPr>
        </p:nvSpPr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sp>
      <p:pic>
        <p:nvPicPr>
          <p:cNvPr id="252" name="Shape 252"/>
          <p:cNvPicPr preferRelativeResize="0"/>
          <p:nvPr/>
        </p:nvPicPr>
        <p:blipFill rotWithShape="1">
          <a:blip r:embed="rId3">
            <a:alphaModFix/>
          </a:blip>
          <a:srcRect t="22563" b="17505"/>
          <a:stretch/>
        </p:blipFill>
        <p:spPr>
          <a:xfrm>
            <a:off x="0" y="-67398"/>
            <a:ext cx="9144002" cy="730639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xmlns:p14="http://schemas.microsoft.com/office/powerpoint/2010/main" spd="slow">
    <p:cut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7" name="Shape 25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00875" y="814474"/>
            <a:ext cx="5688449" cy="5786549"/>
          </a:xfrm>
          <a:prstGeom prst="rect">
            <a:avLst/>
          </a:prstGeom>
          <a:noFill/>
          <a:ln w="1905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pic>
      <p:sp>
        <p:nvSpPr>
          <p:cNvPr id="258" name="Shape 258"/>
          <p:cNvSpPr/>
          <p:nvPr/>
        </p:nvSpPr>
        <p:spPr>
          <a:xfrm>
            <a:off x="5840200" y="2025900"/>
            <a:ext cx="1720799" cy="2205299"/>
          </a:xfrm>
          <a:prstGeom prst="ellipse">
            <a:avLst/>
          </a:prstGeom>
          <a:noFill/>
          <a:ln w="1524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3" name="Shape 263"/>
          <p:cNvPicPr preferRelativeResize="0"/>
          <p:nvPr/>
        </p:nvPicPr>
        <p:blipFill rotWithShape="1">
          <a:blip r:embed="rId3">
            <a:alphaModFix/>
          </a:blip>
          <a:srcRect t="6566" b="9779"/>
          <a:stretch/>
        </p:blipFill>
        <p:spPr>
          <a:xfrm>
            <a:off x="5326750" y="2642725"/>
            <a:ext cx="3111977" cy="3471149"/>
          </a:xfrm>
          <a:prstGeom prst="rect">
            <a:avLst/>
          </a:prstGeom>
          <a:noFill/>
          <a:ln w="1905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pic>
      <p:sp>
        <p:nvSpPr>
          <p:cNvPr id="264" name="Shape 264"/>
          <p:cNvSpPr txBox="1"/>
          <p:nvPr/>
        </p:nvSpPr>
        <p:spPr>
          <a:xfrm>
            <a:off x="3013600" y="635300"/>
            <a:ext cx="1791899" cy="2150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pic>
        <p:nvPicPr>
          <p:cNvPr id="265" name="Shape 265"/>
          <p:cNvPicPr preferRelativeResize="0"/>
          <p:nvPr/>
        </p:nvPicPr>
        <p:blipFill rotWithShape="1">
          <a:blip r:embed="rId4">
            <a:alphaModFix/>
          </a:blip>
          <a:srcRect t="5836" b="14967"/>
          <a:stretch/>
        </p:blipFill>
        <p:spPr>
          <a:xfrm>
            <a:off x="1805499" y="2078228"/>
            <a:ext cx="2999999" cy="3167899"/>
          </a:xfrm>
          <a:prstGeom prst="rect">
            <a:avLst/>
          </a:prstGeom>
          <a:noFill/>
          <a:ln w="1905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pic>
      <p:sp>
        <p:nvSpPr>
          <p:cNvPr id="266" name="Shape 266"/>
          <p:cNvSpPr/>
          <p:nvPr/>
        </p:nvSpPr>
        <p:spPr>
          <a:xfrm>
            <a:off x="1093262" y="1009487"/>
            <a:ext cx="1905876" cy="2038878"/>
          </a:xfrm>
          <a:prstGeom prst="lightningBolt">
            <a:avLst/>
          </a:prstGeom>
          <a:solidFill>
            <a:srgbClr val="FFFF00"/>
          </a:solidFill>
          <a:ln w="1905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>
              <a:solidFill>
                <a:srgbClr val="FFFF00"/>
              </a:solidFill>
            </a:endParaRPr>
          </a:p>
        </p:txBody>
      </p:sp>
      <p:sp>
        <p:nvSpPr>
          <p:cNvPr id="267" name="Shape 267"/>
          <p:cNvSpPr/>
          <p:nvPr/>
        </p:nvSpPr>
        <p:spPr>
          <a:xfrm>
            <a:off x="4126150" y="2642725"/>
            <a:ext cx="1905876" cy="2038878"/>
          </a:xfrm>
          <a:prstGeom prst="lightningBolt">
            <a:avLst/>
          </a:prstGeom>
          <a:solidFill>
            <a:srgbClr val="FFFF00"/>
          </a:solidFill>
          <a:ln w="1905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>
              <a:solidFill>
                <a:srgbClr val="FFFF00"/>
              </a:solidFill>
            </a:endParaRPr>
          </a:p>
        </p:txBody>
      </p:sp>
      <p:sp>
        <p:nvSpPr>
          <p:cNvPr id="268" name="Shape 268"/>
          <p:cNvSpPr txBox="1"/>
          <p:nvPr/>
        </p:nvSpPr>
        <p:spPr>
          <a:xfrm>
            <a:off x="532550" y="-81095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 sz="3000" b="1" i="1" cap="small">
                <a:solidFill>
                  <a:srgbClr val="FF0000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Vendor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3" name="Shape 27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00875" y="814474"/>
            <a:ext cx="5688449" cy="5786549"/>
          </a:xfrm>
          <a:prstGeom prst="rect">
            <a:avLst/>
          </a:prstGeom>
          <a:noFill/>
          <a:ln w="1905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pic>
      <p:sp>
        <p:nvSpPr>
          <p:cNvPr id="274" name="Shape 274"/>
          <p:cNvSpPr/>
          <p:nvPr/>
        </p:nvSpPr>
        <p:spPr>
          <a:xfrm>
            <a:off x="4483150" y="3770700"/>
            <a:ext cx="1720499" cy="1502699"/>
          </a:xfrm>
          <a:prstGeom prst="ellipse">
            <a:avLst/>
          </a:prstGeom>
          <a:noFill/>
          <a:ln w="1524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9" name="Shape 27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435450"/>
            <a:ext cx="9144001" cy="5987134"/>
          </a:xfrm>
          <a:prstGeom prst="rect">
            <a:avLst/>
          </a:prstGeom>
          <a:noFill/>
          <a:ln>
            <a:noFill/>
          </a:ln>
        </p:spPr>
      </p:pic>
      <p:pic>
        <p:nvPicPr>
          <p:cNvPr id="280" name="Shape 280"/>
          <p:cNvPicPr preferRelativeResize="0"/>
          <p:nvPr/>
        </p:nvPicPr>
        <p:blipFill rotWithShape="1">
          <a:blip r:embed="rId4">
            <a:alphaModFix/>
          </a:blip>
          <a:srcRect l="5613" t="7267" r="6405" b="13044"/>
          <a:stretch/>
        </p:blipFill>
        <p:spPr>
          <a:xfrm>
            <a:off x="1791875" y="2178600"/>
            <a:ext cx="2687799" cy="3245925"/>
          </a:xfrm>
          <a:prstGeom prst="rect">
            <a:avLst/>
          </a:prstGeom>
          <a:noFill/>
          <a:ln>
            <a:noFill/>
          </a:ln>
        </p:spPr>
      </p:pic>
      <p:sp>
        <p:nvSpPr>
          <p:cNvPr id="281" name="Shape 281"/>
          <p:cNvSpPr/>
          <p:nvPr/>
        </p:nvSpPr>
        <p:spPr>
          <a:xfrm>
            <a:off x="3619062" y="2782125"/>
            <a:ext cx="1905876" cy="2038878"/>
          </a:xfrm>
          <a:prstGeom prst="lightningBolt">
            <a:avLst/>
          </a:prstGeom>
          <a:solidFill>
            <a:srgbClr val="FFFF00"/>
          </a:solidFill>
          <a:ln w="1905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" name="Shape 28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00875" y="814474"/>
            <a:ext cx="5688449" cy="5786549"/>
          </a:xfrm>
          <a:prstGeom prst="rect">
            <a:avLst/>
          </a:prstGeom>
          <a:noFill/>
          <a:ln w="1905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pic>
      <p:sp>
        <p:nvSpPr>
          <p:cNvPr id="287" name="Shape 287"/>
          <p:cNvSpPr/>
          <p:nvPr/>
        </p:nvSpPr>
        <p:spPr>
          <a:xfrm>
            <a:off x="3347675" y="4930375"/>
            <a:ext cx="3818099" cy="1594499"/>
          </a:xfrm>
          <a:prstGeom prst="ellipse">
            <a:avLst/>
          </a:prstGeom>
          <a:noFill/>
          <a:ln w="1524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2" name="Shape 292"/>
          <p:cNvPicPr preferRelativeResize="0"/>
          <p:nvPr/>
        </p:nvPicPr>
        <p:blipFill rotWithShape="1">
          <a:blip r:embed="rId3">
            <a:alphaModFix/>
          </a:blip>
          <a:srcRect t="9684" b="3071"/>
          <a:stretch/>
        </p:blipFill>
        <p:spPr>
          <a:xfrm>
            <a:off x="-339714" y="-2224"/>
            <a:ext cx="10245714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xmlns:p14="http://schemas.microsoft.com/office/powerpoint/2010/main" spd="slow">
    <p:cut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7" name="Shape 297"/>
          <p:cNvPicPr preferRelativeResize="0"/>
          <p:nvPr/>
        </p:nvPicPr>
        <p:blipFill rotWithShape="1">
          <a:blip r:embed="rId3">
            <a:alphaModFix/>
          </a:blip>
          <a:srcRect l="14081" t="21897" r="6408" b="29224"/>
          <a:stretch/>
        </p:blipFill>
        <p:spPr>
          <a:xfrm>
            <a:off x="-533400" y="-591125"/>
            <a:ext cx="10046524" cy="8234321"/>
          </a:xfrm>
          <a:prstGeom prst="rect">
            <a:avLst/>
          </a:prstGeom>
          <a:noFill/>
          <a:ln>
            <a:noFill/>
          </a:ln>
        </p:spPr>
      </p:pic>
      <p:sp>
        <p:nvSpPr>
          <p:cNvPr id="298" name="Shape 298"/>
          <p:cNvSpPr txBox="1"/>
          <p:nvPr/>
        </p:nvSpPr>
        <p:spPr>
          <a:xfrm>
            <a:off x="-533525" y="1538825"/>
            <a:ext cx="10046399" cy="2511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algn="ctr" rtl="0">
              <a:spcBef>
                <a:spcPts val="0"/>
              </a:spcBef>
              <a:buNone/>
            </a:pPr>
            <a:r>
              <a:rPr lang="en-US" sz="4800" i="1">
                <a:solidFill>
                  <a:srgbClr val="FFFF00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Thank you!</a:t>
            </a:r>
          </a:p>
          <a:p>
            <a:pPr algn="ctr" rtl="0">
              <a:spcBef>
                <a:spcPts val="0"/>
              </a:spcBef>
              <a:buNone/>
            </a:pPr>
            <a:endParaRPr sz="3600" i="1">
              <a:solidFill>
                <a:srgbClr val="FFFF00"/>
              </a:solidFill>
              <a:latin typeface="Libre Baskerville"/>
              <a:ea typeface="Libre Baskerville"/>
              <a:cs typeface="Libre Baskerville"/>
              <a:sym typeface="Libre Baskerville"/>
            </a:endParaRPr>
          </a:p>
          <a:p>
            <a:pPr algn="ctr" rtl="0">
              <a:spcBef>
                <a:spcPts val="0"/>
              </a:spcBef>
              <a:buNone/>
            </a:pPr>
            <a:endParaRPr sz="3600" i="1">
              <a:solidFill>
                <a:srgbClr val="FFFF00"/>
              </a:solidFill>
              <a:latin typeface="Libre Baskerville"/>
              <a:ea typeface="Libre Baskerville"/>
              <a:cs typeface="Libre Baskerville"/>
              <a:sym typeface="Libre Baskerville"/>
            </a:endParaRPr>
          </a:p>
          <a:p>
            <a:pPr algn="ctr" rtl="0">
              <a:spcBef>
                <a:spcPts val="0"/>
              </a:spcBef>
              <a:buNone/>
            </a:pPr>
            <a:endParaRPr sz="3600" i="1">
              <a:solidFill>
                <a:srgbClr val="FFFF00"/>
              </a:solidFill>
              <a:latin typeface="Libre Baskerville"/>
              <a:ea typeface="Libre Baskerville"/>
              <a:cs typeface="Libre Baskerville"/>
              <a:sym typeface="Libre Baskerville"/>
            </a:endParaRPr>
          </a:p>
          <a:p>
            <a:pPr algn="ctr" rtl="0">
              <a:spcBef>
                <a:spcPts val="0"/>
              </a:spcBef>
              <a:buNone/>
            </a:pPr>
            <a:endParaRPr sz="3600" i="1">
              <a:solidFill>
                <a:srgbClr val="FFFF00"/>
              </a:solidFill>
              <a:latin typeface="Libre Baskerville"/>
              <a:ea typeface="Libre Baskerville"/>
              <a:cs typeface="Libre Baskerville"/>
              <a:sym typeface="Libre Baskerville"/>
            </a:endParaRPr>
          </a:p>
          <a:p>
            <a:pPr algn="ctr" rtl="0">
              <a:spcBef>
                <a:spcPts val="0"/>
              </a:spcBef>
              <a:buNone/>
            </a:pPr>
            <a:r>
              <a:rPr lang="en-US" sz="3000" u="sng">
                <a:solidFill>
                  <a:srgbClr val="9FC5E8"/>
                </a:solidFill>
                <a:latin typeface="Libre Baskerville"/>
                <a:ea typeface="Libre Baskerville"/>
                <a:cs typeface="Libre Baskerville"/>
                <a:sym typeface="Libre Baskerville"/>
                <a:hlinkClick r:id="rId4"/>
              </a:rPr>
              <a:t>shagan@ubalt.edu</a:t>
            </a:r>
          </a:p>
          <a:p>
            <a:pPr lvl="0" algn="ctr" rtl="0">
              <a:spcBef>
                <a:spcPts val="0"/>
              </a:spcBef>
              <a:buNone/>
            </a:pPr>
            <a:r>
              <a:rPr lang="en-US" sz="3000">
                <a:solidFill>
                  <a:srgbClr val="FFFF00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@AV_DiscoTech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1" name="Shape 19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76200" y="837425"/>
            <a:ext cx="9483749" cy="5181474"/>
          </a:xfrm>
          <a:prstGeom prst="rect">
            <a:avLst/>
          </a:prstGeom>
          <a:noFill/>
          <a:ln w="1905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pic>
    </p:spTree>
  </p:cSld>
  <p:clrMapOvr>
    <a:masterClrMapping/>
  </p:clrMapOvr>
  <p:transition xmlns:p14="http://schemas.microsoft.com/office/powerpoint/2010/main"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6" name="Shape 19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128574" y="595325"/>
            <a:ext cx="9512824" cy="5608075"/>
          </a:xfrm>
          <a:prstGeom prst="rect">
            <a:avLst/>
          </a:prstGeom>
          <a:noFill/>
          <a:ln w="1905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pic>
    </p:spTree>
  </p:cSld>
  <p:clrMapOvr>
    <a:masterClrMapping/>
  </p:clrMapOvr>
  <p:transition xmlns:p14="http://schemas.microsoft.com/office/powerpoint/2010/main"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1" name="Shape 20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824289"/>
            <a:ext cx="9144000" cy="5209420"/>
          </a:xfrm>
          <a:prstGeom prst="rect">
            <a:avLst/>
          </a:prstGeom>
          <a:noFill/>
          <a:ln w="1905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pic>
    </p:spTree>
  </p:cSld>
  <p:clrMapOvr>
    <a:masterClrMapping/>
  </p:clrMapOvr>
  <p:transition xmlns:p14="http://schemas.microsoft.com/office/powerpoint/2010/main"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6" name="Shape 206"/>
          <p:cNvPicPr preferRelativeResize="0"/>
          <p:nvPr/>
        </p:nvPicPr>
        <p:blipFill rotWithShape="1">
          <a:blip r:embed="rId3">
            <a:alphaModFix/>
          </a:blip>
          <a:srcRect t="5347" r="21334"/>
          <a:stretch/>
        </p:blipFill>
        <p:spPr>
          <a:xfrm>
            <a:off x="847150" y="-255474"/>
            <a:ext cx="7487325" cy="7261399"/>
          </a:xfrm>
          <a:prstGeom prst="rect">
            <a:avLst/>
          </a:prstGeom>
          <a:noFill/>
          <a:ln w="1905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pic>
    </p:spTree>
  </p:cSld>
  <p:clrMapOvr>
    <a:masterClrMapping/>
  </p:clrMapOvr>
  <p:transition xmlns:p14="http://schemas.microsoft.com/office/powerpoint/2010/main"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1" name="Shape 211"/>
          <p:cNvPicPr preferRelativeResize="0"/>
          <p:nvPr/>
        </p:nvPicPr>
        <p:blipFill rotWithShape="1">
          <a:blip r:embed="rId3">
            <a:alphaModFix/>
          </a:blip>
          <a:srcRect b="12808"/>
          <a:stretch/>
        </p:blipFill>
        <p:spPr>
          <a:xfrm>
            <a:off x="2975" y="457200"/>
            <a:ext cx="9293425" cy="5885099"/>
          </a:xfrm>
          <a:prstGeom prst="rect">
            <a:avLst/>
          </a:prstGeom>
          <a:noFill/>
          <a:ln w="1905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pic>
    </p:spTree>
  </p:cSld>
  <p:clrMapOvr>
    <a:masterClrMapping/>
  </p:clrMapOvr>
  <p:transition xmlns:p14="http://schemas.microsoft.com/office/powerpoint/2010/main"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6" name="Shape 2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00875" y="814474"/>
            <a:ext cx="5688449" cy="5786549"/>
          </a:xfrm>
          <a:prstGeom prst="rect">
            <a:avLst/>
          </a:prstGeom>
          <a:noFill/>
          <a:ln w="1905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pic>
      <p:sp>
        <p:nvSpPr>
          <p:cNvPr id="217" name="Shape 217"/>
          <p:cNvSpPr txBox="1"/>
          <p:nvPr/>
        </p:nvSpPr>
        <p:spPr>
          <a:xfrm>
            <a:off x="154350" y="0"/>
            <a:ext cx="8835300" cy="1131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US" sz="3000" b="1" i="1" cap="small">
                <a:solidFill>
                  <a:srgbClr val="FF0000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What Format Do You Have?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2" name="Shape 2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00875" y="814474"/>
            <a:ext cx="5688449" cy="5786549"/>
          </a:xfrm>
          <a:prstGeom prst="rect">
            <a:avLst/>
          </a:prstGeom>
          <a:noFill/>
          <a:ln w="1905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pic>
      <p:sp>
        <p:nvSpPr>
          <p:cNvPr id="223" name="Shape 223"/>
          <p:cNvSpPr/>
          <p:nvPr/>
        </p:nvSpPr>
        <p:spPr>
          <a:xfrm>
            <a:off x="1454000" y="1032325"/>
            <a:ext cx="1987200" cy="3974400"/>
          </a:xfrm>
          <a:prstGeom prst="ellipse">
            <a:avLst/>
          </a:prstGeom>
          <a:noFill/>
          <a:ln w="1524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8" name="Shape 2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665850" y="4500"/>
            <a:ext cx="5143498" cy="6857998"/>
          </a:xfrm>
          <a:prstGeom prst="rect">
            <a:avLst/>
          </a:prstGeom>
          <a:noFill/>
          <a:ln>
            <a:noFill/>
          </a:ln>
        </p:spPr>
      </p:pic>
      <p:pic>
        <p:nvPicPr>
          <p:cNvPr id="229" name="Shape 22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343648" y="1043448"/>
            <a:ext cx="3388350" cy="4517800"/>
          </a:xfrm>
          <a:prstGeom prst="rect">
            <a:avLst/>
          </a:prstGeom>
          <a:noFill/>
          <a:ln w="1905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pic>
      <p:sp>
        <p:nvSpPr>
          <p:cNvPr id="230" name="Shape 230"/>
          <p:cNvSpPr/>
          <p:nvPr/>
        </p:nvSpPr>
        <p:spPr>
          <a:xfrm>
            <a:off x="4018150" y="2282912"/>
            <a:ext cx="1905876" cy="2038878"/>
          </a:xfrm>
          <a:prstGeom prst="lightningBolt">
            <a:avLst/>
          </a:prstGeom>
          <a:solidFill>
            <a:srgbClr val="FFFF00"/>
          </a:solidFill>
          <a:ln w="1905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theme/theme1.xml><?xml version="1.0" encoding="utf-8"?>
<a:theme xmlns:a="http://schemas.openxmlformats.org/drawingml/2006/main" name="Classic Photo Album">
  <a:themeElements>
    <a:clrScheme name="Technic">
      <a:dk1>
        <a:srgbClr val="000000"/>
      </a:dk1>
      <a:lt1>
        <a:srgbClr val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B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B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124</Words>
  <Application>Microsoft Macintosh PowerPoint</Application>
  <PresentationFormat>On-screen Show (4:3)</PresentationFormat>
  <Paragraphs>23</Paragraphs>
  <Slides>19</Slides>
  <Notes>19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Classic Photo Album</vt:lpstr>
      <vt:lpstr>Siobhan Hagan Audiovisual Archivist #Ubalt Audiovisual Preservation Workflows  in University Libraries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Siobhan Hagan Audiovisual Archivist #Ubalt Audiovisual Alacrity:  Managing Timely Access  to Audiovisual Collections</dc:title>
  <cp:lastModifiedBy>Siobhan Hagan</cp:lastModifiedBy>
  <cp:revision>2</cp:revision>
  <dcterms:modified xsi:type="dcterms:W3CDTF">2015-11-11T15:07:09Z</dcterms:modified>
</cp:coreProperties>
</file>