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0"/>
    <p:restoredTop sz="94729"/>
  </p:normalViewPr>
  <p:slideViewPr>
    <p:cSldViewPr snapToGrid="0" snapToObjects="1">
      <p:cViewPr varScale="1">
        <p:scale>
          <a:sx n="66" d="100"/>
          <a:sy n="66" d="100"/>
        </p:scale>
        <p:origin x="216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Can </a:t>
            </a:r>
            <a:r>
              <a:rPr lang="en-US" dirty="0" err="1" smtClean="0"/>
              <a:t>Fanfiction</a:t>
            </a:r>
            <a:r>
              <a:rPr lang="en-US" dirty="0" smtClean="0"/>
              <a:t> be considered good storytelling?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Julianna Head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526115"/>
            <a:ext cx="527685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238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367004"/>
            <a:ext cx="10131425" cy="1456267"/>
          </a:xfrm>
        </p:spPr>
        <p:txBody>
          <a:bodyPr/>
          <a:lstStyle/>
          <a:p>
            <a:r>
              <a:rPr lang="en-US" dirty="0" smtClean="0"/>
              <a:t>What makes a story good?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823271"/>
            <a:ext cx="10131425" cy="4296055"/>
          </a:xfrm>
        </p:spPr>
        <p:txBody>
          <a:bodyPr>
            <a:noAutofit/>
          </a:bodyPr>
          <a:lstStyle/>
          <a:p>
            <a:r>
              <a:rPr lang="en-US" sz="2400" i="1" dirty="0" smtClean="0"/>
              <a:t>Common Criteria:</a:t>
            </a:r>
          </a:p>
          <a:p>
            <a:pPr lvl="1"/>
            <a:r>
              <a:rPr lang="en-US" sz="2400" dirty="0" smtClean="0"/>
              <a:t>overall </a:t>
            </a:r>
            <a:r>
              <a:rPr lang="en-US" sz="2400" dirty="0"/>
              <a:t>affect of the story has some emotional and/or psychological </a:t>
            </a:r>
            <a:r>
              <a:rPr lang="en-US" sz="2400" dirty="0" smtClean="0"/>
              <a:t>authenticity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/>
              <a:t>characters have to be dynamic and must be relatable on some </a:t>
            </a:r>
            <a:r>
              <a:rPr lang="en-US" sz="2400" dirty="0" smtClean="0"/>
              <a:t>level</a:t>
            </a:r>
          </a:p>
          <a:p>
            <a:pPr lvl="1"/>
            <a:r>
              <a:rPr lang="en-US" sz="2400" dirty="0" smtClean="0"/>
              <a:t> </a:t>
            </a:r>
            <a:r>
              <a:rPr lang="en-US" sz="2400" dirty="0"/>
              <a:t>the plot and any subplots have to be entertaining and </a:t>
            </a:r>
            <a:r>
              <a:rPr lang="en-US" sz="2400" dirty="0" smtClean="0"/>
              <a:t>compelling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/>
              <a:t>writing must be clean and </a:t>
            </a:r>
            <a:r>
              <a:rPr lang="en-US" sz="2400" dirty="0" smtClean="0"/>
              <a:t>polished</a:t>
            </a:r>
          </a:p>
          <a:p>
            <a:pPr marL="457200" lvl="1" indent="0">
              <a:buNone/>
            </a:pPr>
            <a:endParaRPr lang="en-US" sz="2400" dirty="0"/>
          </a:p>
          <a:p>
            <a:pPr marL="296863" lvl="1"/>
            <a:r>
              <a:rPr lang="en-US" sz="2400" dirty="0" smtClean="0"/>
              <a:t>Components of a ‘good’ story are </a:t>
            </a:r>
            <a:r>
              <a:rPr lang="en-US" sz="2400" b="1" dirty="0" smtClean="0"/>
              <a:t>subjective. </a:t>
            </a:r>
          </a:p>
          <a:p>
            <a:pPr marL="296863" lvl="1"/>
            <a:r>
              <a:rPr lang="en-US" sz="2400" dirty="0" smtClean="0"/>
              <a:t>The mode in which the story is presented can effect the order of the Common Criteria.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0722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Fanfiction</a:t>
            </a:r>
            <a:r>
              <a:rPr lang="en-US" dirty="0" smtClean="0"/>
              <a:t> (aka: </a:t>
            </a:r>
            <a:r>
              <a:rPr lang="en-US" dirty="0" err="1" smtClean="0"/>
              <a:t>fanfic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90797"/>
            <a:ext cx="10131425" cy="364913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Author assumes the reader knows the story and has connected with the characters.</a:t>
            </a:r>
          </a:p>
          <a:p>
            <a:r>
              <a:rPr lang="en-US" sz="2400" dirty="0" smtClean="0"/>
              <a:t>Characterization is more important than plot or other Common Criteria.</a:t>
            </a:r>
          </a:p>
          <a:p>
            <a:r>
              <a:rPr lang="en-US" sz="2400" dirty="0" err="1" smtClean="0"/>
              <a:t>Fanfiction</a:t>
            </a:r>
            <a:r>
              <a:rPr lang="en-US" sz="2400" dirty="0" smtClean="0"/>
              <a:t> is highly subjective </a:t>
            </a:r>
            <a:r>
              <a:rPr lang="mr-IN" sz="2400" dirty="0" smtClean="0"/>
              <a:t>–</a:t>
            </a:r>
            <a:r>
              <a:rPr lang="en-US" sz="2400" dirty="0" smtClean="0"/>
              <a:t> some prefer fluffy </a:t>
            </a:r>
            <a:r>
              <a:rPr lang="en-US" sz="2400" dirty="0" err="1" smtClean="0"/>
              <a:t>fics</a:t>
            </a:r>
            <a:r>
              <a:rPr lang="en-US" sz="2400" dirty="0" smtClean="0"/>
              <a:t>, others prefer </a:t>
            </a:r>
            <a:r>
              <a:rPr lang="en-US" sz="2400" dirty="0" err="1" smtClean="0"/>
              <a:t>angsty</a:t>
            </a:r>
            <a:r>
              <a:rPr lang="en-US" sz="2400" dirty="0" smtClean="0"/>
              <a:t> </a:t>
            </a:r>
            <a:r>
              <a:rPr lang="en-US" sz="2400" dirty="0" err="1" smtClean="0"/>
              <a:t>fics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If you can imagine it, there’s a </a:t>
            </a:r>
            <a:r>
              <a:rPr lang="en-US" sz="2400" dirty="0" err="1" smtClean="0"/>
              <a:t>fic</a:t>
            </a:r>
            <a:r>
              <a:rPr lang="en-US" sz="2400" dirty="0" smtClean="0"/>
              <a:t> of it.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164859"/>
            <a:ext cx="9886950" cy="159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3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Original? Not good.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351" y="2065867"/>
            <a:ext cx="2781300" cy="4394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600" y="2065867"/>
            <a:ext cx="3302000" cy="4394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3275" y="2580217"/>
            <a:ext cx="45466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Because </a:t>
            </a:r>
            <a:r>
              <a:rPr lang="en-US" sz="2800" dirty="0" err="1" smtClean="0"/>
              <a:t>fanfiction</a:t>
            </a:r>
            <a:r>
              <a:rPr lang="en-US" sz="2800" dirty="0" smtClean="0"/>
              <a:t> isn’t original, it’s almost always deemed as bad.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What about the classics though?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578725" y="6481234"/>
            <a:ext cx="1809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Photos: </a:t>
            </a:r>
            <a:r>
              <a:rPr lang="en-US" sz="1200" dirty="0" err="1" smtClean="0"/>
              <a:t>Amazon.com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5283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Fanfiction</a:t>
            </a:r>
            <a:r>
              <a:rPr lang="en-US" dirty="0" smtClean="0"/>
              <a:t> = laziness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5238749" cy="364913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Another common argument is that </a:t>
            </a:r>
            <a:r>
              <a:rPr lang="en-US" sz="2400" dirty="0" err="1" smtClean="0"/>
              <a:t>fanfic</a:t>
            </a:r>
            <a:r>
              <a:rPr lang="en-US" sz="2400" dirty="0" smtClean="0"/>
              <a:t> is lazy.</a:t>
            </a:r>
          </a:p>
          <a:p>
            <a:r>
              <a:rPr lang="en-US" sz="2400" dirty="0" smtClean="0"/>
              <a:t>People usually begin writing </a:t>
            </a:r>
            <a:r>
              <a:rPr lang="en-US" sz="2400" dirty="0" err="1" smtClean="0"/>
              <a:t>fanfic</a:t>
            </a:r>
            <a:r>
              <a:rPr lang="en-US" sz="2400" dirty="0" smtClean="0"/>
              <a:t> when they’re 13/14 years old.</a:t>
            </a:r>
          </a:p>
          <a:p>
            <a:r>
              <a:rPr lang="en-US" sz="2400" dirty="0" err="1" smtClean="0"/>
              <a:t>Fanfiction</a:t>
            </a:r>
            <a:r>
              <a:rPr lang="en-US" sz="2400" dirty="0" smtClean="0"/>
              <a:t> is a gateway and helps kids learn how to write.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550" y="2512483"/>
            <a:ext cx="5969000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759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Sometimes you branch out, sometimes you don’t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213" y="1714500"/>
            <a:ext cx="48006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68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5351" y="1133475"/>
            <a:ext cx="1676400" cy="4591050"/>
          </a:xfrm>
        </p:spPr>
        <p:txBody>
          <a:bodyPr>
            <a:normAutofit/>
          </a:bodyPr>
          <a:lstStyle/>
          <a:p>
            <a:r>
              <a:rPr lang="en-US" dirty="0" smtClean="0"/>
              <a:t>AU Canon Divergence of </a:t>
            </a:r>
            <a:r>
              <a:rPr lang="en-US" i="1" dirty="0"/>
              <a:t>Star Wars: Episode III, Revenge of the </a:t>
            </a:r>
            <a:r>
              <a:rPr lang="en-US" i="1" dirty="0" err="1" smtClean="0"/>
              <a:t>Sith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101" y="0"/>
            <a:ext cx="5486399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81978" y="2672834"/>
            <a:ext cx="2324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 prequels may have been bad, but this scene? A masterpiece.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129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01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1730"/>
            <a:ext cx="6807200" cy="187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1330"/>
            <a:ext cx="9525000" cy="1841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3264"/>
            <a:ext cx="12192000" cy="175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8823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105</TotalTime>
  <Words>246</Words>
  <Application>Microsoft Macintosh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Calibri Light</vt:lpstr>
      <vt:lpstr>Mangal</vt:lpstr>
      <vt:lpstr>Arial</vt:lpstr>
      <vt:lpstr>Celestial</vt:lpstr>
      <vt:lpstr>Can Fanfiction be considered good storytelling?</vt:lpstr>
      <vt:lpstr>What makes a story good?</vt:lpstr>
      <vt:lpstr>Fanfiction (aka: fanfic)</vt:lpstr>
      <vt:lpstr>Not Original? Not good.</vt:lpstr>
      <vt:lpstr>Fanfiction = laziness</vt:lpstr>
      <vt:lpstr>Sometimes you branch out, sometimes you don’t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Fanfiction be considered good storytelling?</dc:title>
  <dc:creator>James Head</dc:creator>
  <cp:lastModifiedBy>James Head</cp:lastModifiedBy>
  <cp:revision>11</cp:revision>
  <dcterms:created xsi:type="dcterms:W3CDTF">2017-04-18T20:29:42Z</dcterms:created>
  <dcterms:modified xsi:type="dcterms:W3CDTF">2017-04-20T23:39:45Z</dcterms:modified>
</cp:coreProperties>
</file>