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30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FED529-A147-4F16-9A03-FA7BD0FFC42C}" v="29" dt="2023-03-01T04:13:01.1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med Ali" userId="b74608dbdb3a5dc4" providerId="LiveId" clId="{E0FED529-A147-4F16-9A03-FA7BD0FFC42C}"/>
    <pc:docChg chg="undo custSel addSld delSld modSld sldOrd">
      <pc:chgData name="Ahmed Ali" userId="b74608dbdb3a5dc4" providerId="LiveId" clId="{E0FED529-A147-4F16-9A03-FA7BD0FFC42C}" dt="2023-03-01T04:16:11.359" v="308" actId="20577"/>
      <pc:docMkLst>
        <pc:docMk/>
      </pc:docMkLst>
      <pc:sldChg chg="addSp delSp modSp mod modTransition">
        <pc:chgData name="Ahmed Ali" userId="b74608dbdb3a5dc4" providerId="LiveId" clId="{E0FED529-A147-4F16-9A03-FA7BD0FFC42C}" dt="2023-03-01T04:09:43.847" v="200" actId="21"/>
        <pc:sldMkLst>
          <pc:docMk/>
          <pc:sldMk cId="2283921301" sldId="256"/>
        </pc:sldMkLst>
        <pc:spChg chg="del">
          <ac:chgData name="Ahmed Ali" userId="b74608dbdb3a5dc4" providerId="LiveId" clId="{E0FED529-A147-4F16-9A03-FA7BD0FFC42C}" dt="2023-03-01T04:09:43.847" v="200" actId="21"/>
          <ac:spMkLst>
            <pc:docMk/>
            <pc:sldMk cId="2283921301" sldId="256"/>
            <ac:spMk id="3" creationId="{80193753-A5AE-A386-E6F3-DA7726580682}"/>
          </ac:spMkLst>
        </pc:spChg>
        <pc:spChg chg="add mod">
          <ac:chgData name="Ahmed Ali" userId="b74608dbdb3a5dc4" providerId="LiveId" clId="{E0FED529-A147-4F16-9A03-FA7BD0FFC42C}" dt="2023-03-01T04:09:43.847" v="200" actId="21"/>
          <ac:spMkLst>
            <pc:docMk/>
            <pc:sldMk cId="2283921301" sldId="256"/>
            <ac:spMk id="5" creationId="{21B9C2D5-E03E-010A-8840-83B89900DB44}"/>
          </ac:spMkLst>
        </pc:spChg>
      </pc:sldChg>
      <pc:sldChg chg="addSp delSp modSp mod ord modTransition">
        <pc:chgData name="Ahmed Ali" userId="b74608dbdb3a5dc4" providerId="LiveId" clId="{E0FED529-A147-4F16-9A03-FA7BD0FFC42C}" dt="2023-03-01T04:13:01.146" v="208"/>
        <pc:sldMkLst>
          <pc:docMk/>
          <pc:sldMk cId="1087349812" sldId="257"/>
        </pc:sldMkLst>
        <pc:spChg chg="add del mod">
          <ac:chgData name="Ahmed Ali" userId="b74608dbdb3a5dc4" providerId="LiveId" clId="{E0FED529-A147-4F16-9A03-FA7BD0FFC42C}" dt="2023-03-01T04:04:35.585" v="182" actId="478"/>
          <ac:spMkLst>
            <pc:docMk/>
            <pc:sldMk cId="1087349812" sldId="257"/>
            <ac:spMk id="4" creationId="{B6707E6D-D4C9-16E8-9EB2-3140D65A9A30}"/>
          </ac:spMkLst>
        </pc:spChg>
        <pc:spChg chg="del mod">
          <ac:chgData name="Ahmed Ali" userId="b74608dbdb3a5dc4" providerId="LiveId" clId="{E0FED529-A147-4F16-9A03-FA7BD0FFC42C}" dt="2023-03-01T04:06:42.504" v="197" actId="478"/>
          <ac:spMkLst>
            <pc:docMk/>
            <pc:sldMk cId="1087349812" sldId="257"/>
            <ac:spMk id="5" creationId="{B158E73B-837A-A6D0-097C-354D244829F6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087349812" sldId="257"/>
            <ac:spMk id="7" creationId="{4435D44C-B64B-34B6-CC8B-FBA21967AD56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087349812" sldId="257"/>
            <ac:picMk id="3" creationId="{BC86A34F-2F9B-5B2B-89DF-7551D7597857}"/>
          </ac:picMkLst>
        </pc:picChg>
      </pc:sldChg>
      <pc:sldChg chg="addSp delSp modSp mod modTransition">
        <pc:chgData name="Ahmed Ali" userId="b74608dbdb3a5dc4" providerId="LiveId" clId="{E0FED529-A147-4F16-9A03-FA7BD0FFC42C}" dt="2023-03-01T04:13:01.146" v="208"/>
        <pc:sldMkLst>
          <pc:docMk/>
          <pc:sldMk cId="2148794479" sldId="258"/>
        </pc:sldMkLst>
        <pc:spChg chg="del mod">
          <ac:chgData name="Ahmed Ali" userId="b74608dbdb3a5dc4" providerId="LiveId" clId="{E0FED529-A147-4F16-9A03-FA7BD0FFC42C}" dt="2023-03-01T04:06:38.419" v="196"/>
          <ac:spMkLst>
            <pc:docMk/>
            <pc:sldMk cId="2148794479" sldId="258"/>
            <ac:spMk id="4" creationId="{0F5F121F-9CB7-DAC1-F1DB-49D8C0F4BCE1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2148794479" sldId="258"/>
            <ac:spMk id="6" creationId="{A23C30B5-ABBA-44AD-6087-8197B4EB8DB3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2148794479" sldId="258"/>
            <ac:picMk id="3" creationId="{9CB0ABEF-63E4-073C-4CF7-BBC827397590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3841735304" sldId="259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3841735304" sldId="259"/>
            <ac:spMk id="4" creationId="{716DD192-A0CD-9390-C3F2-2203ED5B5A19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3841735304" sldId="259"/>
            <ac:spMk id="6" creationId="{22A43631-E82B-B2FB-A7CF-7B9CBE70D86E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3841735304" sldId="259"/>
            <ac:picMk id="3" creationId="{4538A60F-0E8F-37C5-CE19-6BBB5434B8EA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146895136" sldId="260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146895136" sldId="260"/>
            <ac:spMk id="4" creationId="{02AA2D6E-A906-A044-3C63-E4D285CCC4A7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146895136" sldId="260"/>
            <ac:spMk id="6" creationId="{BD57D419-A67F-3491-C019-0E3E92A78915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146895136" sldId="260"/>
            <ac:picMk id="3" creationId="{16A1428D-D722-82C7-F45B-53F9615A3328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960380474" sldId="261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960380474" sldId="261"/>
            <ac:spMk id="4" creationId="{514B28C7-CDB5-111D-F157-84CB9469D30F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960380474" sldId="261"/>
            <ac:spMk id="6" creationId="{3A012B30-9255-DE15-56B4-4713D1C2C389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960380474" sldId="261"/>
            <ac:picMk id="3" creationId="{67116030-23A9-C5A0-FC1B-698555AB20AD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766691758" sldId="262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766691758" sldId="262"/>
            <ac:spMk id="4" creationId="{E9284B7D-021F-0936-DF60-9D06D551E346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766691758" sldId="262"/>
            <ac:spMk id="6" creationId="{91EDB4E1-D142-75B6-123E-445F1CAB86E0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766691758" sldId="262"/>
            <ac:picMk id="3" creationId="{31EDDF82-7D82-EEDA-3C1F-98D38ABDCE4F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3412968647" sldId="263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3412968647" sldId="263"/>
            <ac:spMk id="4" creationId="{92FC01DC-4C4E-7AC8-AC6E-79239D6353B4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3412968647" sldId="263"/>
            <ac:spMk id="6" creationId="{96A691C8-A59D-937A-E404-FB4266B392BF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3412968647" sldId="263"/>
            <ac:picMk id="3" creationId="{5BFD5BB9-050C-DE85-34CA-EBBFE709B7C8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3436548939" sldId="264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3436548939" sldId="264"/>
            <ac:spMk id="4" creationId="{F120FE8B-EEC2-4AF6-29B0-67ADA8993E85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3436548939" sldId="264"/>
            <ac:spMk id="6" creationId="{D5BD10C3-05AF-02E4-856A-146EA28DED21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3436548939" sldId="264"/>
            <ac:picMk id="3" creationId="{F187FD82-DA6D-9904-47A8-09E134FFB83F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2469129657" sldId="265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2469129657" sldId="265"/>
            <ac:spMk id="4" creationId="{BAE929B0-0AC2-7260-32E2-7B71C93F6B7D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2469129657" sldId="265"/>
            <ac:spMk id="6" creationId="{86281E29-3A88-FD82-548E-594C131BADD7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2469129657" sldId="265"/>
            <ac:picMk id="3" creationId="{83072A15-8CCF-D441-70C0-8B8859480ABA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987986847" sldId="266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987986847" sldId="266"/>
            <ac:spMk id="4" creationId="{FADC13E9-A31F-0DC3-AE3B-FAA8A275E2A3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987986847" sldId="266"/>
            <ac:spMk id="6" creationId="{CCBBBF76-52D0-D8B2-33EF-03E03C0D6F03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987986847" sldId="266"/>
            <ac:picMk id="3" creationId="{6FCD269B-C389-10C0-801C-9B5F4C2F4643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3821254149" sldId="267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3821254149" sldId="267"/>
            <ac:spMk id="4" creationId="{73274548-1F87-0088-1FE7-3232093E16CF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3821254149" sldId="267"/>
            <ac:spMk id="6" creationId="{9EC9D318-45FD-B0A8-5F6D-BFEADAE715A5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3821254149" sldId="267"/>
            <ac:picMk id="3" creationId="{16FF04D0-29F7-4E0D-CC3C-4D0FB4F8EA03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307838748" sldId="268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307838748" sldId="268"/>
            <ac:spMk id="4" creationId="{5597D93B-E94C-8585-2A93-D04DB3881722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307838748" sldId="268"/>
            <ac:spMk id="6" creationId="{3F3F0D83-0825-E9ED-B595-3155EFA2DECA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307838748" sldId="268"/>
            <ac:picMk id="3" creationId="{4580C77F-7BFC-3210-4725-275A31D34B3F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3419440997" sldId="269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3419440997" sldId="269"/>
            <ac:spMk id="4" creationId="{A7A41D75-126E-16E5-F01E-54E3AB17C7C4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3419440997" sldId="269"/>
            <ac:spMk id="6" creationId="{DC51798B-DD07-67A4-0B0D-69765D15B8B3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3419440997" sldId="269"/>
            <ac:picMk id="3" creationId="{2F9A248E-37A5-855B-F25F-5BAE828BDA80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402323586" sldId="270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402323586" sldId="270"/>
            <ac:spMk id="4" creationId="{8E8006D4-6861-9F68-0E23-28BC2F054E38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402323586" sldId="270"/>
            <ac:spMk id="6" creationId="{D62B6F25-7F29-975D-7C54-B62A774CB7F3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402323586" sldId="270"/>
            <ac:picMk id="3" creationId="{2F2A90C6-5648-1C38-B0FB-70F179F466EE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977938257" sldId="271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977938257" sldId="271"/>
            <ac:spMk id="4" creationId="{21969EC2-D811-6EAE-FA9C-EE6061B25270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977938257" sldId="271"/>
            <ac:spMk id="6" creationId="{98B790A4-167D-5564-B04E-B4144F07F906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977938257" sldId="271"/>
            <ac:picMk id="3" creationId="{BB5C69C0-C1BB-8E3C-EFB9-2939BB3B9EA2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250704160" sldId="272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250704160" sldId="272"/>
            <ac:spMk id="4" creationId="{A3806E2E-70D1-B047-70E8-7C9057E8015E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250704160" sldId="272"/>
            <ac:spMk id="6" creationId="{5AC3E86F-0EE4-AD39-8481-44A93B0B15D7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250704160" sldId="272"/>
            <ac:picMk id="3" creationId="{F0162CED-8209-436A-1599-20D7EB4CA1B1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68273403" sldId="273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68273403" sldId="273"/>
            <ac:spMk id="4" creationId="{DD523A5A-93CF-484C-7005-C6EC8C667A8B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68273403" sldId="273"/>
            <ac:spMk id="6" creationId="{20FA426F-B62F-40DA-F8D5-A36773E24329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68273403" sldId="273"/>
            <ac:picMk id="3" creationId="{96983EDE-16BC-6EAE-2509-70CA52105094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350735283" sldId="274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350735283" sldId="274"/>
            <ac:spMk id="4" creationId="{7C570DB4-C23C-08AB-21F4-B3508374B2D8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350735283" sldId="274"/>
            <ac:spMk id="6" creationId="{DC63AE4A-C9CB-2D2C-8EC9-72666581819E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350735283" sldId="274"/>
            <ac:picMk id="3" creationId="{2C7F18FA-08B0-3786-F943-F1867C456038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2500045717" sldId="275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2500045717" sldId="275"/>
            <ac:spMk id="4" creationId="{4BFC7B11-B65B-CED9-050C-D41F4BD8F9B6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2500045717" sldId="275"/>
            <ac:spMk id="6" creationId="{8EC1BA57-742C-2F5C-ED8E-19D3FBA967A8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2500045717" sldId="275"/>
            <ac:picMk id="3" creationId="{320B1E2D-6EA0-2916-0112-BA152523EE9D}"/>
          </ac:picMkLst>
        </pc:picChg>
      </pc:sldChg>
      <pc:sldChg chg="addSp delSp modTransition">
        <pc:chgData name="Ahmed Ali" userId="b74608dbdb3a5dc4" providerId="LiveId" clId="{E0FED529-A147-4F16-9A03-FA7BD0FFC42C}" dt="2023-03-01T04:13:01.146" v="208"/>
        <pc:sldMkLst>
          <pc:docMk/>
          <pc:sldMk cId="1816437462" sldId="276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816437462" sldId="276"/>
            <ac:spMk id="4" creationId="{33011C9C-1ABE-5C37-000D-4BEF90027BF1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816437462" sldId="276"/>
            <ac:spMk id="6" creationId="{F8053FC1-72BC-3636-0E70-8782464A8403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816437462" sldId="276"/>
            <ac:picMk id="3" creationId="{EF854CD3-D38B-CBC3-66DA-3F72B49BD8A7}"/>
          </ac:picMkLst>
        </pc:picChg>
      </pc:sldChg>
      <pc:sldChg chg="addSp delSp modSp mod modTransition modNotes modNotesTx">
        <pc:chgData name="Ahmed Ali" userId="b74608dbdb3a5dc4" providerId="LiveId" clId="{E0FED529-A147-4F16-9A03-FA7BD0FFC42C}" dt="2023-03-01T04:16:11.359" v="308" actId="20577"/>
        <pc:sldMkLst>
          <pc:docMk/>
          <pc:sldMk cId="1358073470" sldId="277"/>
        </pc:sldMkLst>
        <pc:spChg chg="del">
          <ac:chgData name="Ahmed Ali" userId="b74608dbdb3a5dc4" providerId="LiveId" clId="{E0FED529-A147-4F16-9A03-FA7BD0FFC42C}" dt="2023-03-01T04:06:38.419" v="196"/>
          <ac:spMkLst>
            <pc:docMk/>
            <pc:sldMk cId="1358073470" sldId="277"/>
            <ac:spMk id="4" creationId="{F80EB355-B0E1-B79D-921D-B6C78974FAB6}"/>
          </ac:spMkLst>
        </pc:spChg>
        <pc:spChg chg="del">
          <ac:chgData name="Ahmed Ali" userId="b74608dbdb3a5dc4" providerId="LiveId" clId="{E0FED529-A147-4F16-9A03-FA7BD0FFC42C}" dt="2023-03-01T04:09:04.929" v="198"/>
          <ac:spMkLst>
            <pc:docMk/>
            <pc:sldMk cId="1358073470" sldId="277"/>
            <ac:spMk id="6" creationId="{65616087-8F0B-A213-7DE6-8EBBAF920DEC}"/>
          </ac:spMkLst>
        </pc:spChg>
        <pc:spChg chg="add mod">
          <ac:chgData name="Ahmed Ali" userId="b74608dbdb3a5dc4" providerId="LiveId" clId="{E0FED529-A147-4F16-9A03-FA7BD0FFC42C}" dt="2023-03-01T04:16:11.359" v="308" actId="20577"/>
          <ac:spMkLst>
            <pc:docMk/>
            <pc:sldMk cId="1358073470" sldId="277"/>
            <ac:spMk id="7" creationId="{12EC9322-CB6F-B2BF-BC71-001A44D45458}"/>
          </ac:spMkLst>
        </pc:spChg>
        <pc:picChg chg="add">
          <ac:chgData name="Ahmed Ali" userId="b74608dbdb3a5dc4" providerId="LiveId" clId="{E0FED529-A147-4F16-9A03-FA7BD0FFC42C}" dt="2023-03-01T04:13:01.146" v="208"/>
          <ac:picMkLst>
            <pc:docMk/>
            <pc:sldMk cId="1358073470" sldId="277"/>
            <ac:picMk id="3" creationId="{6D2DC808-AC56-5A03-28BA-E5C512B95CDC}"/>
          </ac:picMkLst>
        </pc:picChg>
      </pc:sldChg>
      <pc:sldChg chg="new del">
        <pc:chgData name="Ahmed Ali" userId="b74608dbdb3a5dc4" providerId="LiveId" clId="{E0FED529-A147-4F16-9A03-FA7BD0FFC42C}" dt="2023-03-01T04:10:17.394" v="207" actId="47"/>
        <pc:sldMkLst>
          <pc:docMk/>
          <pc:sldMk cId="991641680" sldId="278"/>
        </pc:sldMkLst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047195341" sldId="278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047195341" sldId="278"/>
            <ac:picMk id="3" creationId="{46725F6A-8677-29D1-F065-63E68E947E7E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058408239" sldId="279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058408239" sldId="279"/>
            <ac:picMk id="4" creationId="{BA93EB53-BF99-6D1B-1945-1818842FC4B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4023759052" sldId="280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4023759052" sldId="280"/>
            <ac:picMk id="4" creationId="{865A510F-41F7-AF05-95EF-C7237DD1A4DF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125089729" sldId="281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125089729" sldId="281"/>
            <ac:picMk id="4" creationId="{7A83448C-1DEC-8A92-86E9-A925FA0D65B4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845260870" sldId="282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845260870" sldId="282"/>
            <ac:picMk id="4" creationId="{06CE3BCA-D441-D3BC-22BF-74AC5828E742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041851298" sldId="283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041851298" sldId="283"/>
            <ac:picMk id="4" creationId="{A26483E6-9920-4523-30A4-EE11BF108C5A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432450264" sldId="284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432450264" sldId="284"/>
            <ac:picMk id="4" creationId="{68421217-B883-2372-B62E-3A7F4C7A2EC2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707726659" sldId="285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707726659" sldId="285"/>
            <ac:picMk id="4" creationId="{33B1988E-F0A6-B6A3-3CEA-3ECE42EBBD5F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151325327" sldId="286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151325327" sldId="286"/>
            <ac:picMk id="4" creationId="{C77B6AAD-FBB4-D65D-98C7-0DF9F956931D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614787107" sldId="287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614787107" sldId="287"/>
            <ac:picMk id="4" creationId="{95F6D16C-62FD-B28C-5C4D-E97FD784443A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855594844" sldId="288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855594844" sldId="288"/>
            <ac:picMk id="4" creationId="{C4898DF3-BCA8-4A90-987F-B15F5BD92B91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05983486" sldId="289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05983486" sldId="289"/>
            <ac:picMk id="4" creationId="{251B9FC5-C04D-E268-8F7C-73635B871F8B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117007091" sldId="290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117007091" sldId="290"/>
            <ac:picMk id="4" creationId="{1624F599-F105-016D-50D1-24B88719BA0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614930654" sldId="291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614930654" sldId="291"/>
            <ac:picMk id="4" creationId="{EF2BE415-E11C-59DA-5A46-1B37A90B210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4128878504" sldId="292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4128878504" sldId="292"/>
            <ac:picMk id="4" creationId="{E44BCE7D-87C6-BD2F-434F-462C2803DFDD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066046600" sldId="293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066046600" sldId="293"/>
            <ac:picMk id="4" creationId="{F929751E-F855-0E61-913E-8BF0FA40B60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109505893" sldId="294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109505893" sldId="294"/>
            <ac:picMk id="4" creationId="{C3F8AA9E-2217-A8F3-1587-5F8BFBAAEF31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747470446" sldId="295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747470446" sldId="295"/>
            <ac:picMk id="4" creationId="{D5874F2C-2322-0E56-64E2-852DA75FB8B1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828186640" sldId="296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828186640" sldId="296"/>
            <ac:picMk id="4" creationId="{21AF794A-557E-AF04-9D75-34B076DE0AC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799954526" sldId="297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799954526" sldId="297"/>
            <ac:picMk id="4" creationId="{F3B769D1-6A1A-491C-5851-AD4D4C31F461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847582088" sldId="298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847582088" sldId="298"/>
            <ac:picMk id="4" creationId="{E815FCD0-A30D-FC62-CE74-692F882C0D8B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644639747" sldId="299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644639747" sldId="299"/>
            <ac:picMk id="4" creationId="{2349E978-36EB-9FB6-8214-99A9BF22A28B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515746151" sldId="300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515746151" sldId="300"/>
            <ac:picMk id="4" creationId="{4BC039D5-38B8-F19D-82F8-6143B1F81E8A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650326438" sldId="301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650326438" sldId="301"/>
            <ac:picMk id="4" creationId="{0BDCD00E-761C-19D4-47F3-A327BDBD0D09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569462971" sldId="302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569462971" sldId="302"/>
            <ac:picMk id="4" creationId="{E969BE72-95BC-8654-546C-AA5B6A37B60C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088780948" sldId="303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088780948" sldId="303"/>
            <ac:picMk id="4" creationId="{71DC7806-7FCE-6994-D7EB-17A5E6791AC6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335317643" sldId="304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335317643" sldId="304"/>
            <ac:picMk id="4" creationId="{2DD48471-4F18-D878-F9AA-D67A469B31D0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436880472" sldId="305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436880472" sldId="305"/>
            <ac:picMk id="4" creationId="{312E6DD1-13F1-2AB3-0D00-66EE104BE149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636593178" sldId="306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636593178" sldId="306"/>
            <ac:picMk id="4" creationId="{AC771914-FFFC-1679-96CB-F8EBF40888F8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794013470" sldId="307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794013470" sldId="307"/>
            <ac:picMk id="4" creationId="{C755FC13-294E-C278-F863-40034B0AFF1B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914716890" sldId="308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914716890" sldId="308"/>
            <ac:picMk id="4" creationId="{6B001A75-26A1-E857-9458-7BF746D7E073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221940499" sldId="309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221940499" sldId="309"/>
            <ac:picMk id="4" creationId="{FD88D673-1FF1-69F1-5B18-FF3C74C5BCAE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88025063" sldId="310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88025063" sldId="310"/>
            <ac:picMk id="4" creationId="{262BA4BE-E8C7-D6C2-C62D-E0340D0D6D10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676707401" sldId="311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676707401" sldId="311"/>
            <ac:picMk id="4" creationId="{DF825463-86D4-EB76-E1F3-C5D74C3CF9B3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380275083" sldId="312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380275083" sldId="312"/>
            <ac:picMk id="4" creationId="{0B99B85C-3DA2-2525-48CE-A537FC78549D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766045066" sldId="313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766045066" sldId="313"/>
            <ac:picMk id="4" creationId="{2238D051-06FF-6381-BA9B-E1E22E1EFADF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565540056" sldId="314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565540056" sldId="314"/>
            <ac:picMk id="4" creationId="{4DBBE076-C4CB-A891-5C43-E1CEB87AD3E0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219415517" sldId="315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219415517" sldId="315"/>
            <ac:picMk id="4" creationId="{1711F3CD-1174-2EB9-170B-F8BF77BF8366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3622342485" sldId="316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3622342485" sldId="316"/>
            <ac:picMk id="4" creationId="{DD8C1A8C-7246-8710-E596-BFEA0FD0DD82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2338600975" sldId="317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2338600975" sldId="317"/>
            <ac:picMk id="4" creationId="{2D05232E-CDD1-24C6-819D-B7C06AFE37F2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1744203735" sldId="318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1744203735" sldId="318"/>
            <ac:picMk id="4" creationId="{BB40080D-1E0B-8922-1200-B9CDFCCD05DA}"/>
          </ac:picMkLst>
        </pc:picChg>
      </pc:sldChg>
      <pc:sldChg chg="delSp modSp del">
        <pc:chgData name="Ahmed Ali" userId="b74608dbdb3a5dc4" providerId="LiveId" clId="{E0FED529-A147-4F16-9A03-FA7BD0FFC42C}" dt="2023-03-01T04:13:01.146" v="208"/>
        <pc:sldMkLst>
          <pc:docMk/>
          <pc:sldMk cId="779320694" sldId="319"/>
        </pc:sldMkLst>
        <pc:picChg chg="del mod">
          <ac:chgData name="Ahmed Ali" userId="b74608dbdb3a5dc4" providerId="LiveId" clId="{E0FED529-A147-4F16-9A03-FA7BD0FFC42C}" dt="2023-03-01T04:13:01.146" v="208"/>
          <ac:picMkLst>
            <pc:docMk/>
            <pc:sldMk cId="779320694" sldId="319"/>
            <ac:picMk id="4" creationId="{6F1B6C8A-80C8-F799-D864-52DF087801B9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00794407" sldId="320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00794407" sldId="320"/>
            <ac:picMk id="3" creationId="{A7602931-BDB0-AC8A-2676-A22946C89033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210899135" sldId="321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210899135" sldId="321"/>
            <ac:picMk id="3" creationId="{B1311AF4-29F5-2CAB-D372-9C22C7F555AE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2216584429" sldId="322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2216584429" sldId="322"/>
            <ac:picMk id="3" creationId="{B4038EB4-9FC0-62DC-A2E3-BA69EFC4241A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28555850" sldId="323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28555850" sldId="323"/>
            <ac:picMk id="3" creationId="{2E73EC08-F2EA-AC53-BEBE-16A702DEB303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648488382" sldId="324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648488382" sldId="324"/>
            <ac:picMk id="3" creationId="{2C1F825E-2646-7A1D-B7DD-F7204BC44543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149176152" sldId="325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149176152" sldId="325"/>
            <ac:picMk id="3" creationId="{283915C7-047D-119A-581D-3CA089DE1874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2383061071" sldId="326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2383061071" sldId="326"/>
            <ac:picMk id="3" creationId="{44EC44E0-7D5A-5999-7A88-4A9A9797247E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644575722" sldId="327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644575722" sldId="327"/>
            <ac:picMk id="3" creationId="{CE22AFD9-71D0-BA20-51F1-4AA2E384DFFC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2742829741" sldId="328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2742829741" sldId="328"/>
            <ac:picMk id="3" creationId="{25B1F45A-9EB5-D2A8-A1C7-F89937763AA7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630650718" sldId="329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630650718" sldId="329"/>
            <ac:picMk id="3" creationId="{69714268-53A6-238B-0DC0-2E9C566DD852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526775402" sldId="330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526775402" sldId="330"/>
            <ac:picMk id="3" creationId="{4762BE1E-21E1-6CB3-E359-364672A1A76A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1658999377" sldId="331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1658999377" sldId="331"/>
            <ac:picMk id="3" creationId="{6EFA04E6-A2FC-A11D-561B-63F7E6EA1CA9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214920561" sldId="332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214920561" sldId="332"/>
            <ac:picMk id="3" creationId="{69EC31ED-0AB0-21B7-23B6-C0FBD1E800C2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004980571" sldId="333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004980571" sldId="333"/>
            <ac:picMk id="3" creationId="{1E8AA2AD-244C-7E32-3A64-0417E3F73DEA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219010585" sldId="334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219010585" sldId="334"/>
            <ac:picMk id="3" creationId="{92A3018E-C442-C00E-876E-3B4DA97AA4B5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481217186" sldId="335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481217186" sldId="335"/>
            <ac:picMk id="3" creationId="{994F9C0A-3C8F-B488-E219-EE38FCA14215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2526403810" sldId="336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2526403810" sldId="336"/>
            <ac:picMk id="3" creationId="{D6D4FB37-2E4D-26F6-7874-A5E266D822CD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3311293070" sldId="337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3311293070" sldId="337"/>
            <ac:picMk id="3" creationId="{EBAE1B3D-5892-E93C-406A-F70CD935DA5F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601467136" sldId="338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601467136" sldId="338"/>
            <ac:picMk id="3" creationId="{B832F65C-4563-4BA0-C2C5-1BA870BBD1AA}"/>
          </ac:picMkLst>
        </pc:picChg>
      </pc:sldChg>
      <pc:sldChg chg="delSp del">
        <pc:chgData name="Ahmed Ali" userId="b74608dbdb3a5dc4" providerId="LiveId" clId="{E0FED529-A147-4F16-9A03-FA7BD0FFC42C}" dt="2023-03-01T04:13:01.146" v="208"/>
        <pc:sldMkLst>
          <pc:docMk/>
          <pc:sldMk cId="241812843" sldId="339"/>
        </pc:sldMkLst>
        <pc:picChg chg="del">
          <ac:chgData name="Ahmed Ali" userId="b74608dbdb3a5dc4" providerId="LiveId" clId="{E0FED529-A147-4F16-9A03-FA7BD0FFC42C}" dt="2023-03-01T04:13:01.146" v="208"/>
          <ac:picMkLst>
            <pc:docMk/>
            <pc:sldMk cId="241812843" sldId="339"/>
            <ac:picMk id="3" creationId="{42E504AB-329F-B58A-36FF-F9AE53AFC68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BAB91D-411E-C2D5-3DAE-4655F24EF0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F3EF0B-1E93-A107-0C7B-C4FCE3AA98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3B90F-84F6-4DCF-8DE9-E04DD2AA59AD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4FD11-E224-0527-7CC2-EB2638F254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C8352-A25C-A928-D7AA-DD0F8799BE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8F7F4-71E0-41F3-B9FC-8067F231A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142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85252-EDCF-42B3-B0F1-F602FFCD2E36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39C62-EB1A-459A-863A-FCDD0915A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707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the time it registers the error flag command the drone also drifted by a few centimeters before coming to a complete hover stop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A39C62-EB1A-459A-863A-FCDD0915A827}" type="slidenum">
              <a:rPr lang="en-US" smtClean="0"/>
              <a:t>651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5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8732D-1AF8-D479-6841-281601071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6428BB-ECE7-B260-DD3C-676CA6859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99438-9717-7374-AD5C-360DD53B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C06B-A500-4BFA-89B8-C64DFE75A999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C6185-792C-2B19-9242-E13D2307E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C1CF3-8EC1-9A50-99CA-C8B9E9385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88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460D3-572B-93E4-2233-3967FFF5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583609-0BDC-1C09-DC77-7C91B6EEA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214B9-55FA-C786-1FF5-1B237AB8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83FC-CE2F-47A6-828B-2CA65375D75F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EACB2-0D42-1D11-DAD1-E6A1541F3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08913-F849-AE08-449F-0055520B6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6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F38CB-DE8C-7E0E-D80D-ED773AB6FE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AFA7D-B2BB-59F1-1EDD-7F31E7AD1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58790-357F-D645-6783-4655FB91C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6746-447C-486C-8827-61ECB706F944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FC918-6D92-FDBD-BD36-CBE2BA32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33885-35FF-B139-3E33-86F4E080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2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102A8-5D45-875F-9F80-C6B00EA86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F14F6-A5D7-E983-0A7A-B892ACFAA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C2965-6BF6-861C-09E4-6EE37AE46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D8037-6C2D-4967-B8DC-B421A382B9D0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1787-5F51-7CFD-36BA-61DC67B41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BD3E2-D00A-C89A-A3E4-0367D11D4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3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30CE5-C1F1-C620-4420-3200041C6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ECB9-8F19-FF79-72D5-2D734052E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1D794-F279-9E03-AC77-C9423021B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14CB-0B6E-483A-8506-ADA2FD348ED1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6ADCF-249B-FE89-B4D0-AD0795AE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889FA-51B1-1BE5-6A20-56D7E7670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5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63816-437B-94EB-0E06-1AD10C092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05D3-4047-850B-847A-7D4FF6DB82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ECA574-6B4E-A3B2-E872-CE6E5751F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E692B3-5C41-4B8A-F00E-E73A0230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19C9-229A-4B3A-8E39-BBD2EBB0CB6E}" type="datetime1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CED55D-8732-8101-3A0D-A08F0D63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8ECC54-D99B-7F38-AEAE-350ACD489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9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A39-0852-B367-199B-EA83C2070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5797B-6FE3-06A7-803D-5B25C53CA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1B1B6-1740-07D6-2101-BC7C38AA0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55F45A-A997-4C98-FD52-007EEB7911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E44B98-E42D-A6B8-B3AA-0FD1E7CFC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C346C-8D47-C941-60EE-84B87D73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B9F-3E07-4853-8CA9-A4EECFD075DC}" type="datetime1">
              <a:rPr lang="en-US" smtClean="0"/>
              <a:t>2/28/2023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013A77-9E2C-92F4-628B-EDC65E466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1988C4-954C-DE08-C27F-0A3BDFFA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94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AAC05-E3EC-5662-7A6B-406161FEA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4296F-421D-FAFE-3D0D-47642B45D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030-BE91-4ACD-97E9-808D321DA160}" type="datetime1">
              <a:rPr lang="en-US" smtClean="0"/>
              <a:t>2/28/2023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20908-D966-B5C0-4E44-285AB9D14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7DED5-1F6D-0415-9E41-A6311315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8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367043-CA5C-BD8E-2003-C5F6A6D6E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F19ED-E7AC-4B7C-9F0C-95995E791B11}" type="datetime1">
              <a:rPr lang="en-US" smtClean="0"/>
              <a:t>2/28/2023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AA6DB-3CE9-92D3-6739-FAF14093D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83B160-D943-418A-2662-81E6CE8B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9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0B3E-CFA8-B3C5-6D4C-EF4D864F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EAAD6-3DED-E67A-D01D-45AC708DF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704987-62F0-3D58-CE0E-AA84DB3D3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52D41-F481-6BC9-BC5B-0FF027477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5241-AB1E-4B24-AF20-C209D4B1E8ED}" type="datetime1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279D4-5999-1D65-830D-065391F8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E9FB5-86BA-2E5D-8386-F3BE88BA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8CAF0-D3AD-0FA3-BCD7-886667044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B3E92A-B80D-1F0A-E6F5-B923F94FB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EBEB91-23CF-077B-3B99-452E72AA7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D621B-9C84-2956-E316-ACD07EE8C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0E88C-62C9-4766-BDD0-254B0AED3BEE}" type="datetime1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97FB-2248-7DDE-2952-3D9570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4CB4E1-4908-7BE4-1CE4-8956F93B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6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4EE0D8-CBFF-7A85-BE1F-1CD21D85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EC619-4CC7-7920-64B4-F64AA1B4E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5FDBE-969D-122F-22BC-E41C872E1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188F8-49EB-4DC5-B788-216F24EB79F0}" type="datetime1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AE440-BAFC-E7A4-1877-92075B1CA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B7FBB-43F8-964D-478A-66C98E867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C7DB9-A0FC-487B-80FF-448E13561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163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C1E05-1A5F-8A44-6C16-1677296785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Frames 631-650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1B9C2D5-E03E-010A-8840-83B89900D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21301"/>
      </p:ext>
    </p:extLst>
  </p:cSld>
  <p:clrMapOvr>
    <a:masterClrMapping/>
  </p:clrMapOvr>
  <p:transition spd="slow" advClick="0" advTm="1000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9">
            <a:extLst>
              <a:ext uri="{FF2B5EF4-FFF2-40B4-BE49-F238E27FC236}">
                <a16:creationId xmlns:a16="http://schemas.microsoft.com/office/drawing/2014/main" id="{83072A15-8CCF-D441-70C0-8B8859480A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F3E45-F738-5CF8-F8E4-3E18AD4D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29657"/>
      </p:ext>
    </p:extLst>
  </p:cSld>
  <p:clrMapOvr>
    <a:masterClrMapping/>
  </p:clrMapOvr>
  <p:transition spd="slow" advTm="1000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0">
            <a:extLst>
              <a:ext uri="{FF2B5EF4-FFF2-40B4-BE49-F238E27FC236}">
                <a16:creationId xmlns:a16="http://schemas.microsoft.com/office/drawing/2014/main" id="{6FCD269B-C389-10C0-801C-9B5F4C2F464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6F644-3ED9-AB60-A068-25923919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86847"/>
      </p:ext>
    </p:extLst>
  </p:cSld>
  <p:clrMapOvr>
    <a:masterClrMapping/>
  </p:clrMapOvr>
  <p:transition spd="slow" advTm="1000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1">
            <a:extLst>
              <a:ext uri="{FF2B5EF4-FFF2-40B4-BE49-F238E27FC236}">
                <a16:creationId xmlns:a16="http://schemas.microsoft.com/office/drawing/2014/main" id="{16FF04D0-29F7-4E0D-CC3C-4D0FB4F8EA0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2EF49-B8FE-B959-EEDA-419432310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54149"/>
      </p:ext>
    </p:extLst>
  </p:cSld>
  <p:clrMapOvr>
    <a:masterClrMapping/>
  </p:clrMapOvr>
  <p:transition spd="slow" advTm="1000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2">
            <a:extLst>
              <a:ext uri="{FF2B5EF4-FFF2-40B4-BE49-F238E27FC236}">
                <a16:creationId xmlns:a16="http://schemas.microsoft.com/office/drawing/2014/main" id="{4580C77F-7BFC-3210-4725-275A31D34B3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8C553-0488-2813-848F-22A6EC2E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38748"/>
      </p:ext>
    </p:extLst>
  </p:cSld>
  <p:clrMapOvr>
    <a:masterClrMapping/>
  </p:clrMapOvr>
  <p:transition spd="slow" advTm="1000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3">
            <a:extLst>
              <a:ext uri="{FF2B5EF4-FFF2-40B4-BE49-F238E27FC236}">
                <a16:creationId xmlns:a16="http://schemas.microsoft.com/office/drawing/2014/main" id="{2F9A248E-37A5-855B-F25F-5BAE828BDA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9DD361-A423-5F22-5F57-D7A3E17F4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40997"/>
      </p:ext>
    </p:extLst>
  </p:cSld>
  <p:clrMapOvr>
    <a:masterClrMapping/>
  </p:clrMapOvr>
  <p:transition spd="slow" advTm="1000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4">
            <a:extLst>
              <a:ext uri="{FF2B5EF4-FFF2-40B4-BE49-F238E27FC236}">
                <a16:creationId xmlns:a16="http://schemas.microsoft.com/office/drawing/2014/main" id="{2F2A90C6-5648-1C38-B0FB-70F179F466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C4704-9B52-3720-315D-BD5AF3EF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3586"/>
      </p:ext>
    </p:extLst>
  </p:cSld>
  <p:clrMapOvr>
    <a:masterClrMapping/>
  </p:clrMapOvr>
  <p:transition spd="slow" advClick="0" advTm="1000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5">
            <a:extLst>
              <a:ext uri="{FF2B5EF4-FFF2-40B4-BE49-F238E27FC236}">
                <a16:creationId xmlns:a16="http://schemas.microsoft.com/office/drawing/2014/main" id="{BB5C69C0-C1BB-8E3C-EFB9-2939BB3B9EA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7517-947A-1555-9F4E-13974DAC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38257"/>
      </p:ext>
    </p:extLst>
  </p:cSld>
  <p:clrMapOvr>
    <a:masterClrMapping/>
  </p:clrMapOvr>
  <p:transition spd="slow" advTm="1000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6">
            <a:extLst>
              <a:ext uri="{FF2B5EF4-FFF2-40B4-BE49-F238E27FC236}">
                <a16:creationId xmlns:a16="http://schemas.microsoft.com/office/drawing/2014/main" id="{F0162CED-8209-436A-1599-20D7EB4CA1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62BA5-278E-2CA9-5EA2-E3929793C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04160"/>
      </p:ext>
    </p:extLst>
  </p:cSld>
  <p:clrMapOvr>
    <a:masterClrMapping/>
  </p:clrMapOvr>
  <p:transition spd="slow" advTm="1000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7">
            <a:extLst>
              <a:ext uri="{FF2B5EF4-FFF2-40B4-BE49-F238E27FC236}">
                <a16:creationId xmlns:a16="http://schemas.microsoft.com/office/drawing/2014/main" id="{96983EDE-16BC-6EAE-2509-70CA5210509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63E9C-9203-EF7C-6703-D0E051D30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3403"/>
      </p:ext>
    </p:extLst>
  </p:cSld>
  <p:clrMapOvr>
    <a:masterClrMapping/>
  </p:clrMapOvr>
  <p:transition spd="slow" advTm="1000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8">
            <a:extLst>
              <a:ext uri="{FF2B5EF4-FFF2-40B4-BE49-F238E27FC236}">
                <a16:creationId xmlns:a16="http://schemas.microsoft.com/office/drawing/2014/main" id="{2C7F18FA-08B0-3786-F943-F1867C45603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4DFCE-A108-9B7C-0C8C-8BA1CD8E2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35283"/>
      </p:ext>
    </p:extLst>
  </p:cSld>
  <p:clrMapOvr>
    <a:masterClrMapping/>
  </p:clrMapOvr>
  <p:transition spd="slow" advTm="1000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1">
            <a:extLst>
              <a:ext uri="{FF2B5EF4-FFF2-40B4-BE49-F238E27FC236}">
                <a16:creationId xmlns:a16="http://schemas.microsoft.com/office/drawing/2014/main" id="{BC86A34F-2F9B-5B2B-89DF-7551D759785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8B948-6257-2CA9-C24B-0598ED1BA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49812"/>
      </p:ext>
    </p:extLst>
  </p:cSld>
  <p:clrMapOvr>
    <a:masterClrMapping/>
  </p:clrMapOvr>
  <p:transition spd="slow" advClick="0" advTm="1000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49">
            <a:extLst>
              <a:ext uri="{FF2B5EF4-FFF2-40B4-BE49-F238E27FC236}">
                <a16:creationId xmlns:a16="http://schemas.microsoft.com/office/drawing/2014/main" id="{320B1E2D-6EA0-2916-0112-BA152523EE9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68FC6-2E22-8E2C-1E9A-26A9BF2A7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45717"/>
      </p:ext>
    </p:extLst>
  </p:cSld>
  <p:clrMapOvr>
    <a:masterClrMapping/>
  </p:clrMapOvr>
  <p:transition spd="slow" advTm="1000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50">
            <a:extLst>
              <a:ext uri="{FF2B5EF4-FFF2-40B4-BE49-F238E27FC236}">
                <a16:creationId xmlns:a16="http://schemas.microsoft.com/office/drawing/2014/main" id="{EF854CD3-D38B-CBC3-66DA-3F72B49BD8A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F7C2B-0DC3-3724-F53E-6C557ED6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37462"/>
      </p:ext>
    </p:extLst>
  </p:cSld>
  <p:clrMapOvr>
    <a:masterClrMapping/>
  </p:clrMapOvr>
  <p:transition spd="slow" advTm="1000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51">
            <a:extLst>
              <a:ext uri="{FF2B5EF4-FFF2-40B4-BE49-F238E27FC236}">
                <a16:creationId xmlns:a16="http://schemas.microsoft.com/office/drawing/2014/main" id="{6D2DC808-AC56-5A03-28BA-E5C512B95C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A25424-99EE-599D-7883-8BFAFFC76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651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2EC9322-CB6F-B2BF-BC71-001A44D45458}"/>
              </a:ext>
            </a:extLst>
          </p:cNvPr>
          <p:cNvSpPr txBox="1">
            <a:spLocks/>
          </p:cNvSpPr>
          <p:nvPr/>
        </p:nvSpPr>
        <p:spPr>
          <a:xfrm>
            <a:off x="369551" y="3969889"/>
            <a:ext cx="5026314" cy="7650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Error From command sending on </a:t>
            </a:r>
            <a:r>
              <a:rPr lang="en-US"/>
              <a:t>Tello drone- </a:t>
            </a:r>
            <a:r>
              <a:rPr lang="en-US" dirty="0"/>
              <a:t>Flag implemented so that if error is returned drone is just set to hover (common error unfortunately due to hardware)</a:t>
            </a:r>
          </a:p>
        </p:txBody>
      </p:sp>
    </p:spTree>
    <p:extLst>
      <p:ext uri="{BB962C8B-B14F-4D97-AF65-F5344CB8AC3E}">
        <p14:creationId xmlns:p14="http://schemas.microsoft.com/office/powerpoint/2010/main" val="1358073470"/>
      </p:ext>
    </p:extLst>
  </p:cSld>
  <p:clrMapOvr>
    <a:masterClrMapping/>
  </p:clrMapOvr>
  <p:transition spd="slow" advTm="10000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2">
            <a:extLst>
              <a:ext uri="{FF2B5EF4-FFF2-40B4-BE49-F238E27FC236}">
                <a16:creationId xmlns:a16="http://schemas.microsoft.com/office/drawing/2014/main" id="{9CB0ABEF-63E4-073C-4CF7-BBC82739759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CE372-9A1D-B01C-6307-B32794FC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94479"/>
      </p:ext>
    </p:extLst>
  </p:cSld>
  <p:clrMapOvr>
    <a:masterClrMapping/>
  </p:clrMapOvr>
  <p:transition spd="slow" advClick="0" advTm="100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3">
            <a:extLst>
              <a:ext uri="{FF2B5EF4-FFF2-40B4-BE49-F238E27FC236}">
                <a16:creationId xmlns:a16="http://schemas.microsoft.com/office/drawing/2014/main" id="{4538A60F-0E8F-37C5-CE19-6BBB5434B8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4E9DB-BB60-018D-F5E3-553072251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35304"/>
      </p:ext>
    </p:extLst>
  </p:cSld>
  <p:clrMapOvr>
    <a:masterClrMapping/>
  </p:clrMapOvr>
  <p:transition spd="slow" advTm="1000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4">
            <a:extLst>
              <a:ext uri="{FF2B5EF4-FFF2-40B4-BE49-F238E27FC236}">
                <a16:creationId xmlns:a16="http://schemas.microsoft.com/office/drawing/2014/main" id="{16A1428D-D722-82C7-F45B-53F9615A332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1D27D4-0215-AB3A-8009-F3AACCD4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95136"/>
      </p:ext>
    </p:extLst>
  </p:cSld>
  <p:clrMapOvr>
    <a:masterClrMapping/>
  </p:clrMapOvr>
  <p:transition spd="slow" advTm="1000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5">
            <a:extLst>
              <a:ext uri="{FF2B5EF4-FFF2-40B4-BE49-F238E27FC236}">
                <a16:creationId xmlns:a16="http://schemas.microsoft.com/office/drawing/2014/main" id="{67116030-23A9-C5A0-FC1B-698555AB20A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C23FA-CA85-27B1-14C2-CA60B594C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80474"/>
      </p:ext>
    </p:extLst>
  </p:cSld>
  <p:clrMapOvr>
    <a:masterClrMapping/>
  </p:clrMapOvr>
  <p:transition spd="slow" advTm="1000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6">
            <a:extLst>
              <a:ext uri="{FF2B5EF4-FFF2-40B4-BE49-F238E27FC236}">
                <a16:creationId xmlns:a16="http://schemas.microsoft.com/office/drawing/2014/main" id="{31EDDF82-7D82-EEDA-3C1F-98D38ABDCE4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63FE9-9E73-E5E6-60E7-05A92C955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91758"/>
      </p:ext>
    </p:extLst>
  </p:cSld>
  <p:clrMapOvr>
    <a:masterClrMapping/>
  </p:clrMapOvr>
  <p:transition spd="slow" advTm="1000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7">
            <a:extLst>
              <a:ext uri="{FF2B5EF4-FFF2-40B4-BE49-F238E27FC236}">
                <a16:creationId xmlns:a16="http://schemas.microsoft.com/office/drawing/2014/main" id="{5BFD5BB9-050C-DE85-34CA-EBBFE709B7C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F7EC5A-79A7-6212-4282-475B4095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68647"/>
      </p:ext>
    </p:extLst>
  </p:cSld>
  <p:clrMapOvr>
    <a:masterClrMapping/>
  </p:clrMapOvr>
  <p:transition spd="slow" advTm="1000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ck638">
            <a:extLst>
              <a:ext uri="{FF2B5EF4-FFF2-40B4-BE49-F238E27FC236}">
                <a16:creationId xmlns:a16="http://schemas.microsoft.com/office/drawing/2014/main" id="{F187FD82-DA6D-9904-47A8-09E134FFB83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8DBAE-E2A3-8612-75CA-8A329C41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7DB9-A0FC-487B-80FF-448E13561149}" type="slidenum">
              <a:rPr lang="en-US" smtClean="0"/>
              <a:t>638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48939"/>
      </p:ext>
    </p:extLst>
  </p:cSld>
  <p:clrMapOvr>
    <a:masterClrMapping/>
  </p:clrMapOvr>
  <p:transition spd="slow" advTm="1000">
    <p:cove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77</Words>
  <Application>Microsoft Office PowerPoint</Application>
  <PresentationFormat>Widescreen</PresentationFormat>
  <Paragraphs>25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Frames 631-650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Frames 631-650</dc:title>
  <dc:creator>Ahmed Ali</dc:creator>
  <cp:lastModifiedBy>Ahmed Ali</cp:lastModifiedBy>
  <cp:revision>1</cp:revision>
  <dcterms:created xsi:type="dcterms:W3CDTF">2023-03-01T03:34:25Z</dcterms:created>
  <dcterms:modified xsi:type="dcterms:W3CDTF">2023-03-01T04:16:20Z</dcterms:modified>
</cp:coreProperties>
</file>