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C1A3E-7033-4B76-8783-DB24C9D3B9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CF3891-B504-46E4-ADDD-EB3A7AF420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3E7523-0254-4374-ACBA-C719FEA13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54138-0E90-441C-B8E0-504A7A04CF4C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7DC4D-A42C-4B9C-B322-E0BCCB5B2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FBB8C5-CDDA-493B-8658-A0116A12D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277F-8E5E-49F7-BB2E-0B2471EA6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563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DA8FA-A188-429F-9269-80DF04DE3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984D25-0988-4FB8-A398-CA1C8B3556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D528FA-2657-44B7-BA92-68ABD3DB9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54138-0E90-441C-B8E0-504A7A04CF4C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0E93E0-55A3-4813-B387-AFC748A72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EB8BF2-B5CC-45B3-9C0D-71F146AEB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277F-8E5E-49F7-BB2E-0B2471EA6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960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0D4B3E-5DFD-4FEC-AEEA-5E61096FB1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B36495-D5AE-4DE4-9E76-6E0D762865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CF8FA6-7678-4896-9DDA-9F0B867E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54138-0E90-441C-B8E0-504A7A04CF4C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C70D5-9E85-4366-A84D-6254635A1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E042E2-1F34-4B47-9B88-C9427F253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277F-8E5E-49F7-BB2E-0B2471EA6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332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1FF2F-5692-4045-89C5-73F561DC7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A665FB-DE08-47A1-9631-0F4313A4A0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48BF6B-934C-4488-99EC-5A62F928C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54138-0E90-441C-B8E0-504A7A04CF4C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A25A3E-7944-4A0F-9745-F6D3D1CC9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95FF4-7BED-4CE4-AACF-9538CFA28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277F-8E5E-49F7-BB2E-0B2471EA6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272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881A3-89F0-41B2-A756-8F6054092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B927FB-BAF0-49F9-ABE4-F9B0B12E00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578519-7AB2-42E6-99A5-C9E9F6775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54138-0E90-441C-B8E0-504A7A04CF4C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B47DFB-B34A-4A64-8B48-5BF684BB2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D169-8701-4BF3-91A5-AEB029A00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277F-8E5E-49F7-BB2E-0B2471EA6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805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4BAC2-EDC2-4187-90EC-38B8C9071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B27CA8-B549-4AC8-8E80-4899C51FF1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B6FDD3-DD37-4459-AFFA-2653AA606F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A03E2D-7EA0-4903-B1E1-8BFEB158E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54138-0E90-441C-B8E0-504A7A04CF4C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DA08FD-1C48-4D68-9BBB-ED9A4BFA3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314139-C243-4D81-9009-CD5677403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277F-8E5E-49F7-BB2E-0B2471EA6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436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857EA-8677-4248-9F70-8BFC0AB84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6CB382-FB74-4978-88F2-35D07CFA41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2967DA-D091-4705-B428-78DB8277B6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812BB3-076F-4473-A38F-3B94DBFEBA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37D2D1-9B6F-46F3-A522-F06A86BB5B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FF537A2-8239-452B-9A36-9620D8F52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54138-0E90-441C-B8E0-504A7A04CF4C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C9B906-91BC-4690-BEBE-DF2BD830D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B95662-A5FD-4075-9E4B-D64B13AD5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277F-8E5E-49F7-BB2E-0B2471EA6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536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0F174-02C4-4BC5-8A94-D058236E5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3D5CE8-5A80-4F7E-BACE-F77ECA4EE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54138-0E90-441C-B8E0-504A7A04CF4C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CCA806-9D36-4DD2-A891-22BD007CD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C38982-D77C-4B80-A3AF-49C862728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277F-8E5E-49F7-BB2E-0B2471EA6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026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AB0041-119F-4E9B-9F8B-834BBA0B9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54138-0E90-441C-B8E0-504A7A04CF4C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9AFF5D-628E-4546-B5C0-C94D29686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0F14F6-4EA3-4D8F-8B75-E3FAA75C3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277F-8E5E-49F7-BB2E-0B2471EA6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170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05191-EE01-49EA-9C98-33703A0E7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BC845E-3D26-433D-BCCF-BB78377ED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E8D560-4EE1-4B19-97DF-4205BC273F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E8BE50-417D-41F2-ABA1-04C8932C1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54138-0E90-441C-B8E0-504A7A04CF4C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0AF18F-BC39-49E6-9CA3-068A78317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EC99F1-1445-43A9-9E2B-68BAB3D4C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277F-8E5E-49F7-BB2E-0B2471EA6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651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6D16E-BD0D-4729-B552-F3CDF0EF4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085EE6-B8B8-4D70-B907-7D34833C2E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46C6E4-6CDB-4127-9E23-505CFCBE7E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4135CC-80E2-475B-96E2-DDCA4E278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54138-0E90-441C-B8E0-504A7A04CF4C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5689BB-349F-4101-BB42-393B9EF47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95C3BF-11DB-4EA1-821F-C137C056C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277F-8E5E-49F7-BB2E-0B2471EA6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458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2ED76D-FCAD-4E82-9AE2-D244B7E67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041995-AC63-462A-AC16-E668373F06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E8702-51A0-4511-9829-E7007C76AF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54138-0E90-441C-B8E0-504A7A04CF4C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A92C8B-C6E3-4C4B-805D-E6096E2374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E0014D-BE17-423A-A572-06B747B9FA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C277F-8E5E-49F7-BB2E-0B2471EA6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258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5A4C88A-C8B0-4DBB-9332-D51077FCC0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532" y="205303"/>
            <a:ext cx="9041587" cy="6589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775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Baydoun, May Ahmad (NIH/NIA/IRP) [E]</dc:creator>
  <cp:lastModifiedBy>Baydoun, May Ahmad (NIH/NIA/IRP) [E]</cp:lastModifiedBy>
  <cp:revision>4</cp:revision>
  <dcterms:created xsi:type="dcterms:W3CDTF">2021-02-06T00:08:08Z</dcterms:created>
  <dcterms:modified xsi:type="dcterms:W3CDTF">2021-02-18T10:14:37Z</dcterms:modified>
</cp:coreProperties>
</file>