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38404800" cy="29260800"/>
  <p:notesSz cx="6858000" cy="9144000"/>
  <p:embeddedFontLst>
    <p:embeddedFont>
      <p:font typeface="Century Gothic" panose="020B0502020202020204" pitchFamily="34"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g+c47rjgd9hI2lynSdGqrv9R7Tp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rasites and Plastics Ecology Lab"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0157" autoAdjust="0"/>
  </p:normalViewPr>
  <p:slideViewPr>
    <p:cSldViewPr snapToGrid="0" snapToObjects="1">
      <p:cViewPr>
        <p:scale>
          <a:sx n="30" d="100"/>
          <a:sy n="30" d="100"/>
        </p:scale>
        <p:origin x="156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customschemas.google.com/relationships/presentationmetadata" Target="metadata"/><Relationship Id="rId5" Type="http://schemas.openxmlformats.org/officeDocument/2006/relationships/font" Target="fonts/font2.fntdata"/><Relationship Id="rId15" Type="http://schemas.openxmlformats.org/officeDocument/2006/relationships/theme" Target="theme/theme1.xml"/><Relationship Id="rId4" Type="http://schemas.openxmlformats.org/officeDocument/2006/relationships/font" Target="fonts/font1.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1:notes"/>
          <p:cNvSpPr>
            <a:spLocks noGrp="1" noRot="1" noChangeAspect="1"/>
          </p:cNvSpPr>
          <p:nvPr>
            <p:ph type="sldImg" idx="2"/>
          </p:nvPr>
        </p:nvSpPr>
        <p:spPr>
          <a:xfrm>
            <a:off x="1177925" y="685800"/>
            <a:ext cx="450215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441119" y="2543014"/>
            <a:ext cx="31544126" cy="13712990"/>
          </a:xfrm>
          <a:prstGeom prst="rect">
            <a:avLst/>
          </a:prstGeom>
          <a:noFill/>
          <a:ln>
            <a:noFill/>
          </a:ln>
        </p:spPr>
        <p:txBody>
          <a:bodyPr spcFirstLastPara="1" wrap="square" lIns="91425" tIns="45700" rIns="91425" bIns="45700" anchor="b" anchorCtr="0">
            <a:normAutofit/>
          </a:bodyPr>
          <a:lstStyle>
            <a:lvl1pPr lvl="0" algn="ctr">
              <a:lnSpc>
                <a:spcPct val="100000"/>
              </a:lnSpc>
              <a:spcBef>
                <a:spcPts val="0"/>
              </a:spcBef>
              <a:spcAft>
                <a:spcPts val="0"/>
              </a:spcAft>
              <a:buClr>
                <a:schemeClr val="lt1"/>
              </a:buClr>
              <a:buSzPts val="16800"/>
              <a:buFont typeface="Century Gothic"/>
              <a:buNone/>
              <a:defRPr sz="16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3441119" y="16581120"/>
            <a:ext cx="31544126" cy="9468194"/>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512"/>
              </a:spcBef>
              <a:spcAft>
                <a:spcPts val="0"/>
              </a:spcAft>
              <a:buSzPts val="9828"/>
              <a:buNone/>
              <a:defRPr sz="7560">
                <a:solidFill>
                  <a:schemeClr val="lt1"/>
                </a:solidFill>
              </a:defRPr>
            </a:lvl1pPr>
            <a:lvl2pPr lvl="1" algn="ctr">
              <a:lnSpc>
                <a:spcPct val="100000"/>
              </a:lnSpc>
              <a:spcBef>
                <a:spcPts val="2520"/>
              </a:spcBef>
              <a:spcAft>
                <a:spcPts val="0"/>
              </a:spcAft>
              <a:buSzPts val="8736"/>
              <a:buNone/>
              <a:defRPr>
                <a:solidFill>
                  <a:schemeClr val="lt1"/>
                </a:solidFill>
              </a:defRPr>
            </a:lvl2pPr>
            <a:lvl3pPr lvl="2" algn="ctr">
              <a:lnSpc>
                <a:spcPct val="100000"/>
              </a:lnSpc>
              <a:spcBef>
                <a:spcPts val="2520"/>
              </a:spcBef>
              <a:spcAft>
                <a:spcPts val="0"/>
              </a:spcAft>
              <a:buSzPts val="7644"/>
              <a:buNone/>
              <a:defRPr>
                <a:solidFill>
                  <a:schemeClr val="lt1"/>
                </a:solidFill>
              </a:defRPr>
            </a:lvl3pPr>
            <a:lvl4pPr lvl="3" algn="ctr">
              <a:lnSpc>
                <a:spcPct val="100000"/>
              </a:lnSpc>
              <a:spcBef>
                <a:spcPts val="2520"/>
              </a:spcBef>
              <a:spcAft>
                <a:spcPts val="0"/>
              </a:spcAft>
              <a:buSzPts val="7644"/>
              <a:buNone/>
              <a:defRPr>
                <a:solidFill>
                  <a:schemeClr val="lt1"/>
                </a:solidFill>
              </a:defRPr>
            </a:lvl4pPr>
            <a:lvl5pPr lvl="4" algn="ctr">
              <a:lnSpc>
                <a:spcPct val="100000"/>
              </a:lnSpc>
              <a:spcBef>
                <a:spcPts val="2520"/>
              </a:spcBef>
              <a:spcAft>
                <a:spcPts val="0"/>
              </a:spcAft>
              <a:buSzPts val="6552"/>
              <a:buNone/>
              <a:defRPr>
                <a:solidFill>
                  <a:schemeClr val="lt1"/>
                </a:solidFill>
              </a:defRPr>
            </a:lvl5pPr>
            <a:lvl6pPr lvl="5" algn="ctr">
              <a:lnSpc>
                <a:spcPct val="100000"/>
              </a:lnSpc>
              <a:spcBef>
                <a:spcPts val="2520"/>
              </a:spcBef>
              <a:spcAft>
                <a:spcPts val="0"/>
              </a:spcAft>
              <a:buSzPts val="6006"/>
              <a:buNone/>
              <a:defRPr>
                <a:solidFill>
                  <a:schemeClr val="lt1"/>
                </a:solidFill>
              </a:defRPr>
            </a:lvl6pPr>
            <a:lvl7pPr lvl="6" algn="ctr">
              <a:lnSpc>
                <a:spcPct val="100000"/>
              </a:lnSpc>
              <a:spcBef>
                <a:spcPts val="2520"/>
              </a:spcBef>
              <a:spcAft>
                <a:spcPts val="0"/>
              </a:spcAft>
              <a:buSzPts val="6006"/>
              <a:buNone/>
              <a:defRPr>
                <a:solidFill>
                  <a:schemeClr val="lt1"/>
                </a:solidFill>
              </a:defRPr>
            </a:lvl7pPr>
            <a:lvl8pPr lvl="7" algn="ctr">
              <a:lnSpc>
                <a:spcPct val="100000"/>
              </a:lnSpc>
              <a:spcBef>
                <a:spcPts val="2520"/>
              </a:spcBef>
              <a:spcAft>
                <a:spcPts val="0"/>
              </a:spcAft>
              <a:buSzPts val="6006"/>
              <a:buNone/>
              <a:defRPr>
                <a:solidFill>
                  <a:schemeClr val="lt1"/>
                </a:solidFill>
              </a:defRPr>
            </a:lvl8pPr>
            <a:lvl9pPr lvl="8" algn="ctr">
              <a:lnSpc>
                <a:spcPct val="100000"/>
              </a:lnSpc>
              <a:spcBef>
                <a:spcPts val="2520"/>
              </a:spcBef>
              <a:spcAft>
                <a:spcPts val="2520"/>
              </a:spcAft>
              <a:buSzPts val="4620"/>
              <a:buNone/>
              <a:defRPr>
                <a:solidFill>
                  <a:schemeClr val="lt1"/>
                </a:solidFill>
              </a:defRPr>
            </a:lvl9pPr>
          </a:lstStyle>
          <a:p>
            <a:endParaRPr/>
          </a:p>
        </p:txBody>
      </p:sp>
      <p:sp>
        <p:nvSpPr>
          <p:cNvPr id="14" name="Google Shape;14;p3"/>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3854246" y="18677272"/>
            <a:ext cx="31134630" cy="387202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8400"/>
              <a:buFont typeface="Century Gothic"/>
              <a:buNone/>
              <a:defRPr sz="840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a:spLocks noGrp="1"/>
          </p:cNvSpPr>
          <p:nvPr>
            <p:ph type="pic" idx="2"/>
          </p:nvPr>
        </p:nvSpPr>
        <p:spPr>
          <a:xfrm>
            <a:off x="3854250" y="4250402"/>
            <a:ext cx="30665992" cy="12719471"/>
          </a:xfrm>
          <a:prstGeom prst="roundRect">
            <a:avLst>
              <a:gd name="adj" fmla="val 4380"/>
            </a:avLst>
          </a:prstGeom>
          <a:noFill/>
          <a:ln w="38100" cap="flat" cmpd="sng">
            <a:solidFill>
              <a:schemeClr val="dk2"/>
            </a:solidFill>
            <a:prstDash val="solid"/>
            <a:round/>
            <a:headEnd type="none" w="sm" len="sm"/>
            <a:tailEnd type="none" w="sm" len="sm"/>
          </a:ln>
        </p:spPr>
        <p:txBody>
          <a:bodyPr spcFirstLastPara="1" wrap="square" lIns="91425" tIns="45700" rIns="91425" bIns="45700" anchor="t" anchorCtr="0">
            <a:normAutofit/>
          </a:bodyPr>
          <a:lstStyle>
            <a:lvl1pPr marR="0" lvl="0" algn="ctr" rtl="0">
              <a:lnSpc>
                <a:spcPct val="100000"/>
              </a:lnSpc>
              <a:spcBef>
                <a:spcPts val="1344"/>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1pPr>
            <a:lvl2pPr marR="0" lvl="1"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2pPr>
            <a:lvl3pPr marR="0" lvl="2"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3pPr>
            <a:lvl4pPr marR="0" lvl="3"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4pPr>
            <a:lvl5pPr marR="0" lvl="4"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5pPr>
            <a:lvl6pPr marR="0" lvl="5"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6pPr>
            <a:lvl7pPr marR="0" lvl="6"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7pPr>
            <a:lvl8pPr marR="0" lvl="7"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8pPr>
            <a:lvl9pPr marR="0" lvl="8" algn="l" rtl="0">
              <a:lnSpc>
                <a:spcPct val="100000"/>
              </a:lnSpc>
              <a:spcBef>
                <a:spcPts val="2520"/>
              </a:spcBef>
              <a:spcAft>
                <a:spcPts val="2520"/>
              </a:spcAft>
              <a:buClr>
                <a:schemeClr val="lt1"/>
              </a:buClr>
              <a:buSzPts val="6720"/>
              <a:buFont typeface="Arial"/>
              <a:buNone/>
              <a:defRPr sz="6719" b="0" i="0" u="none" strike="noStrike" cap="small">
                <a:solidFill>
                  <a:schemeClr val="lt1"/>
                </a:solidFill>
                <a:latin typeface="Century Gothic"/>
                <a:ea typeface="Century Gothic"/>
                <a:cs typeface="Century Gothic"/>
                <a:sym typeface="Century Gothic"/>
              </a:defRPr>
            </a:lvl9pPr>
          </a:lstStyle>
          <a:p>
            <a:endParaRPr/>
          </a:p>
        </p:txBody>
      </p:sp>
      <p:sp>
        <p:nvSpPr>
          <p:cNvPr id="71" name="Google Shape;71;p12"/>
          <p:cNvSpPr txBox="1">
            <a:spLocks noGrp="1"/>
          </p:cNvSpPr>
          <p:nvPr>
            <p:ph type="body" idx="1"/>
          </p:nvPr>
        </p:nvSpPr>
        <p:spPr>
          <a:xfrm>
            <a:off x="3854246" y="22549291"/>
            <a:ext cx="31134630" cy="3486165"/>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176"/>
              </a:spcBef>
              <a:spcAft>
                <a:spcPts val="0"/>
              </a:spcAft>
              <a:buSzPts val="7644"/>
              <a:buNone/>
              <a:defRPr sz="5880"/>
            </a:lvl1pPr>
            <a:lvl2pPr marL="914400" lvl="1" indent="-228600" algn="l">
              <a:lnSpc>
                <a:spcPct val="100000"/>
              </a:lnSpc>
              <a:spcBef>
                <a:spcPts val="2520"/>
              </a:spcBef>
              <a:spcAft>
                <a:spcPts val="0"/>
              </a:spcAft>
              <a:buSzPts val="6552"/>
              <a:buNone/>
              <a:defRPr sz="5040"/>
            </a:lvl2pPr>
            <a:lvl3pPr marL="1371600" lvl="2" indent="-228600" algn="l">
              <a:lnSpc>
                <a:spcPct val="100000"/>
              </a:lnSpc>
              <a:spcBef>
                <a:spcPts val="2520"/>
              </a:spcBef>
              <a:spcAft>
                <a:spcPts val="0"/>
              </a:spcAft>
              <a:buSzPts val="5460"/>
              <a:buNone/>
              <a:defRPr sz="4200"/>
            </a:lvl3pPr>
            <a:lvl4pPr marL="1828800" lvl="3" indent="-228600" algn="l">
              <a:lnSpc>
                <a:spcPct val="100000"/>
              </a:lnSpc>
              <a:spcBef>
                <a:spcPts val="2520"/>
              </a:spcBef>
              <a:spcAft>
                <a:spcPts val="0"/>
              </a:spcAft>
              <a:buSzPts val="4914"/>
              <a:buNone/>
              <a:defRPr sz="3780"/>
            </a:lvl4pPr>
            <a:lvl5pPr marL="2286000" lvl="4" indent="-228600" algn="l">
              <a:lnSpc>
                <a:spcPct val="100000"/>
              </a:lnSpc>
              <a:spcBef>
                <a:spcPts val="2520"/>
              </a:spcBef>
              <a:spcAft>
                <a:spcPts val="0"/>
              </a:spcAft>
              <a:buSzPts val="4914"/>
              <a:buNone/>
              <a:defRPr sz="3780"/>
            </a:lvl5pPr>
            <a:lvl6pPr marL="2743200" lvl="5" indent="-228600" algn="l">
              <a:lnSpc>
                <a:spcPct val="100000"/>
              </a:lnSpc>
              <a:spcBef>
                <a:spcPts val="2520"/>
              </a:spcBef>
              <a:spcAft>
                <a:spcPts val="0"/>
              </a:spcAft>
              <a:buSzPts val="4914"/>
              <a:buNone/>
              <a:defRPr sz="3780"/>
            </a:lvl6pPr>
            <a:lvl7pPr marL="3200400" lvl="6" indent="-228600" algn="l">
              <a:lnSpc>
                <a:spcPct val="100000"/>
              </a:lnSpc>
              <a:spcBef>
                <a:spcPts val="2520"/>
              </a:spcBef>
              <a:spcAft>
                <a:spcPts val="0"/>
              </a:spcAft>
              <a:buSzPts val="4914"/>
              <a:buNone/>
              <a:defRPr sz="3780"/>
            </a:lvl7pPr>
            <a:lvl8pPr marL="3657600" lvl="7" indent="-228600" algn="l">
              <a:lnSpc>
                <a:spcPct val="100000"/>
              </a:lnSpc>
              <a:spcBef>
                <a:spcPts val="2520"/>
              </a:spcBef>
              <a:spcAft>
                <a:spcPts val="0"/>
              </a:spcAft>
              <a:buSzPts val="4914"/>
              <a:buNone/>
              <a:defRPr sz="3780"/>
            </a:lvl8pPr>
            <a:lvl9pPr marL="4114800" lvl="8" indent="-228600" algn="l">
              <a:lnSpc>
                <a:spcPct val="100000"/>
              </a:lnSpc>
              <a:spcBef>
                <a:spcPts val="2520"/>
              </a:spcBef>
              <a:spcAft>
                <a:spcPts val="2520"/>
              </a:spcAft>
              <a:buSzPts val="3780"/>
              <a:buNone/>
              <a:defRPr sz="3780"/>
            </a:lvl9pPr>
          </a:lstStyle>
          <a:p>
            <a:endParaRPr/>
          </a:p>
        </p:txBody>
      </p:sp>
      <p:sp>
        <p:nvSpPr>
          <p:cNvPr id="72" name="Google Shape;72;p12"/>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ftr" idx="11"/>
          </p:nvPr>
        </p:nvSpPr>
        <p:spPr>
          <a:xfrm>
            <a:off x="3854247" y="26373738"/>
            <a:ext cx="22416568"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3437057" y="2543010"/>
            <a:ext cx="31548191" cy="13387869"/>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1760"/>
              <a:buFont typeface="Century Gothic"/>
              <a:buNone/>
              <a:defRPr sz="1176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body" idx="1"/>
          </p:nvPr>
        </p:nvSpPr>
        <p:spPr>
          <a:xfrm>
            <a:off x="3437057" y="18531841"/>
            <a:ext cx="31548191" cy="7503616"/>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512"/>
              </a:spcBef>
              <a:spcAft>
                <a:spcPts val="0"/>
              </a:spcAft>
              <a:buSzPts val="9828"/>
              <a:buNone/>
              <a:defRPr sz="7560">
                <a:solidFill>
                  <a:schemeClr val="lt1"/>
                </a:solidFill>
              </a:defRPr>
            </a:lvl1pPr>
            <a:lvl2pPr marL="914400" lvl="1" indent="-228600" algn="l">
              <a:lnSpc>
                <a:spcPct val="100000"/>
              </a:lnSpc>
              <a:spcBef>
                <a:spcPts val="2520"/>
              </a:spcBef>
              <a:spcAft>
                <a:spcPts val="0"/>
              </a:spcAft>
              <a:buSzPts val="9828"/>
              <a:buNone/>
              <a:defRPr sz="7560">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78" name="Google Shape;78;p13"/>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3"/>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81"/>
        <p:cNvGrpSpPr/>
        <p:nvPr/>
      </p:nvGrpSpPr>
      <p:grpSpPr>
        <a:xfrm>
          <a:off x="0" y="0"/>
          <a:ext cx="0" cy="0"/>
          <a:chOff x="0" y="0"/>
          <a:chExt cx="0" cy="0"/>
        </a:xfrm>
      </p:grpSpPr>
      <p:sp>
        <p:nvSpPr>
          <p:cNvPr id="82" name="Google Shape;82;p14"/>
          <p:cNvSpPr txBox="1"/>
          <p:nvPr/>
        </p:nvSpPr>
        <p:spPr>
          <a:xfrm>
            <a:off x="2452038" y="3670511"/>
            <a:ext cx="1920740" cy="2495044"/>
          </a:xfrm>
          <a:prstGeom prst="rect">
            <a:avLst/>
          </a:prstGeom>
          <a:noFill/>
          <a:ln>
            <a:noFill/>
          </a:ln>
        </p:spPr>
        <p:txBody>
          <a:bodyPr spcFirstLastPara="1" wrap="square" lIns="384025" tIns="192000" rIns="384025" bIns="192000" anchor="ctr" anchorCtr="0">
            <a:noAutofit/>
          </a:bodyPr>
          <a:lstStyle/>
          <a:p>
            <a:pPr marL="0" marR="0" lvl="0" indent="0" algn="l" rtl="0">
              <a:lnSpc>
                <a:spcPct val="100000"/>
              </a:lnSpc>
              <a:spcBef>
                <a:spcPts val="0"/>
              </a:spcBef>
              <a:spcAft>
                <a:spcPts val="0"/>
              </a:spcAft>
              <a:buClr>
                <a:schemeClr val="accent1"/>
              </a:buClr>
              <a:buSzPts val="33600"/>
              <a:buFont typeface="Century Gothic"/>
              <a:buNone/>
            </a:pPr>
            <a:r>
              <a:rPr lang="en-US" sz="33600" b="0" i="0" u="none" strike="noStrike" cap="none">
                <a:solidFill>
                  <a:schemeClr val="accen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83" name="Google Shape;83;p14"/>
          <p:cNvSpPr txBox="1"/>
          <p:nvPr/>
        </p:nvSpPr>
        <p:spPr>
          <a:xfrm>
            <a:off x="33133053" y="12739938"/>
            <a:ext cx="1920740" cy="2495044"/>
          </a:xfrm>
          <a:prstGeom prst="rect">
            <a:avLst/>
          </a:prstGeom>
          <a:noFill/>
          <a:ln>
            <a:noFill/>
          </a:ln>
        </p:spPr>
        <p:txBody>
          <a:bodyPr spcFirstLastPara="1" wrap="square" lIns="384025" tIns="192000" rIns="384025" bIns="192000" anchor="ctr" anchorCtr="0">
            <a:noAutofit/>
          </a:bodyPr>
          <a:lstStyle/>
          <a:p>
            <a:pPr marL="0" marR="0" lvl="0" indent="0" algn="r" rtl="0">
              <a:lnSpc>
                <a:spcPct val="100000"/>
              </a:lnSpc>
              <a:spcBef>
                <a:spcPts val="0"/>
              </a:spcBef>
              <a:spcAft>
                <a:spcPts val="0"/>
              </a:spcAft>
              <a:buClr>
                <a:schemeClr val="accent1"/>
              </a:buClr>
              <a:buSzPts val="33600"/>
              <a:buFont typeface="Century Gothic"/>
              <a:buNone/>
            </a:pPr>
            <a:r>
              <a:rPr lang="en-US" sz="33600" b="0" i="0" u="none" strike="noStrike" cap="none">
                <a:solidFill>
                  <a:schemeClr val="accen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84" name="Google Shape;84;p14"/>
          <p:cNvSpPr txBox="1">
            <a:spLocks noGrp="1"/>
          </p:cNvSpPr>
          <p:nvPr>
            <p:ph type="title"/>
          </p:nvPr>
        </p:nvSpPr>
        <p:spPr>
          <a:xfrm>
            <a:off x="4556759" y="2543012"/>
            <a:ext cx="29291282" cy="1298807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1760"/>
              <a:buFont typeface="Century Gothic"/>
              <a:buNone/>
              <a:defRPr sz="11760" b="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body" idx="1"/>
          </p:nvPr>
        </p:nvSpPr>
        <p:spPr>
          <a:xfrm>
            <a:off x="5277031" y="15575919"/>
            <a:ext cx="27850737" cy="162560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176"/>
              </a:spcBef>
              <a:spcAft>
                <a:spcPts val="0"/>
              </a:spcAft>
              <a:buSzPts val="7644"/>
              <a:buFont typeface="Century Gothic"/>
              <a:buNone/>
              <a:defRPr sz="5880"/>
            </a:lvl1pPr>
            <a:lvl2pPr marL="914400" lvl="1" indent="-228600" algn="l">
              <a:lnSpc>
                <a:spcPct val="100000"/>
              </a:lnSpc>
              <a:spcBef>
                <a:spcPts val="2520"/>
              </a:spcBef>
              <a:spcAft>
                <a:spcPts val="0"/>
              </a:spcAft>
              <a:buSzPts val="8736"/>
              <a:buFont typeface="Century Gothic"/>
              <a:buNone/>
              <a:defRPr/>
            </a:lvl2pPr>
            <a:lvl3pPr marL="1371600" lvl="2" indent="-228600" algn="l">
              <a:lnSpc>
                <a:spcPct val="100000"/>
              </a:lnSpc>
              <a:spcBef>
                <a:spcPts val="2520"/>
              </a:spcBef>
              <a:spcAft>
                <a:spcPts val="0"/>
              </a:spcAft>
              <a:buSzPts val="7644"/>
              <a:buFont typeface="Century Gothic"/>
              <a:buNone/>
              <a:defRPr/>
            </a:lvl3pPr>
            <a:lvl4pPr marL="1828800" lvl="3" indent="-228600" algn="l">
              <a:lnSpc>
                <a:spcPct val="100000"/>
              </a:lnSpc>
              <a:spcBef>
                <a:spcPts val="2520"/>
              </a:spcBef>
              <a:spcAft>
                <a:spcPts val="0"/>
              </a:spcAft>
              <a:buSzPts val="7644"/>
              <a:buFont typeface="Century Gothic"/>
              <a:buNone/>
              <a:defRPr/>
            </a:lvl4pPr>
            <a:lvl5pPr marL="2286000" lvl="4" indent="-228600" algn="l">
              <a:lnSpc>
                <a:spcPct val="100000"/>
              </a:lnSpc>
              <a:spcBef>
                <a:spcPts val="2520"/>
              </a:spcBef>
              <a:spcAft>
                <a:spcPts val="0"/>
              </a:spcAft>
              <a:buSzPts val="6552"/>
              <a:buFont typeface="Century Gothic"/>
              <a:buNone/>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86" name="Google Shape;86;p14"/>
          <p:cNvSpPr txBox="1">
            <a:spLocks noGrp="1"/>
          </p:cNvSpPr>
          <p:nvPr>
            <p:ph type="body" idx="2"/>
          </p:nvPr>
        </p:nvSpPr>
        <p:spPr>
          <a:xfrm>
            <a:off x="3437059" y="19802480"/>
            <a:ext cx="31548188" cy="617728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512"/>
              </a:spcBef>
              <a:spcAft>
                <a:spcPts val="0"/>
              </a:spcAft>
              <a:buSzPts val="9828"/>
              <a:buNone/>
              <a:defRPr sz="7560">
                <a:solidFill>
                  <a:schemeClr val="lt1"/>
                </a:solidFill>
              </a:defRPr>
            </a:lvl1pPr>
            <a:lvl2pPr marL="914400" lvl="1" indent="-228600" algn="l">
              <a:lnSpc>
                <a:spcPct val="100000"/>
              </a:lnSpc>
              <a:spcBef>
                <a:spcPts val="2520"/>
              </a:spcBef>
              <a:spcAft>
                <a:spcPts val="0"/>
              </a:spcAft>
              <a:buSzPts val="9828"/>
              <a:buNone/>
              <a:defRPr sz="7560">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87" name="Google Shape;87;p14"/>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4"/>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437057" y="15375216"/>
            <a:ext cx="31551819" cy="626688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11760"/>
              <a:buFont typeface="Century Gothic"/>
              <a:buNone/>
              <a:defRPr sz="1176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5"/>
          <p:cNvSpPr txBox="1">
            <a:spLocks noGrp="1"/>
          </p:cNvSpPr>
          <p:nvPr>
            <p:ph type="body" idx="1"/>
          </p:nvPr>
        </p:nvSpPr>
        <p:spPr>
          <a:xfrm>
            <a:off x="3448265" y="21642095"/>
            <a:ext cx="31551825" cy="439336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512"/>
              </a:spcBef>
              <a:spcAft>
                <a:spcPts val="0"/>
              </a:spcAft>
              <a:buSzPts val="9828"/>
              <a:buNone/>
              <a:defRPr sz="7560">
                <a:solidFill>
                  <a:schemeClr val="lt1"/>
                </a:solidFill>
              </a:defRPr>
            </a:lvl1pPr>
            <a:lvl2pPr marL="914400" lvl="1" indent="-228600" algn="l">
              <a:lnSpc>
                <a:spcPct val="100000"/>
              </a:lnSpc>
              <a:spcBef>
                <a:spcPts val="2520"/>
              </a:spcBef>
              <a:spcAft>
                <a:spcPts val="0"/>
              </a:spcAft>
              <a:buSzPts val="9828"/>
              <a:buNone/>
              <a:defRPr sz="7560">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93" name="Google Shape;93;p15"/>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5"/>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5"/>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96"/>
        <p:cNvGrpSpPr/>
        <p:nvPr/>
      </p:nvGrpSpPr>
      <p:grpSpPr>
        <a:xfrm>
          <a:off x="0" y="0"/>
          <a:ext cx="0" cy="0"/>
          <a:chOff x="0" y="0"/>
          <a:chExt cx="0" cy="0"/>
        </a:xfrm>
      </p:grpSpPr>
      <p:sp>
        <p:nvSpPr>
          <p:cNvPr id="97" name="Google Shape;97;p16"/>
          <p:cNvSpPr txBox="1"/>
          <p:nvPr/>
        </p:nvSpPr>
        <p:spPr>
          <a:xfrm>
            <a:off x="2452038" y="3216431"/>
            <a:ext cx="1920740" cy="2495044"/>
          </a:xfrm>
          <a:prstGeom prst="rect">
            <a:avLst/>
          </a:prstGeom>
          <a:noFill/>
          <a:ln>
            <a:noFill/>
          </a:ln>
        </p:spPr>
        <p:txBody>
          <a:bodyPr spcFirstLastPara="1" wrap="square" lIns="384025" tIns="192000" rIns="384025" bIns="192000" anchor="ctr" anchorCtr="0">
            <a:noAutofit/>
          </a:bodyPr>
          <a:lstStyle/>
          <a:p>
            <a:pPr marL="0" marR="0" lvl="0" indent="0" algn="l" rtl="0">
              <a:lnSpc>
                <a:spcPct val="100000"/>
              </a:lnSpc>
              <a:spcBef>
                <a:spcPts val="0"/>
              </a:spcBef>
              <a:spcAft>
                <a:spcPts val="0"/>
              </a:spcAft>
              <a:buClr>
                <a:schemeClr val="accent1"/>
              </a:buClr>
              <a:buSzPts val="33600"/>
              <a:buFont typeface="Century Gothic"/>
              <a:buNone/>
            </a:pPr>
            <a:r>
              <a:rPr lang="en-US" sz="33600" b="0" i="0" u="none" strike="noStrike" cap="none">
                <a:solidFill>
                  <a:schemeClr val="accen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98" name="Google Shape;98;p16"/>
          <p:cNvSpPr txBox="1"/>
          <p:nvPr/>
        </p:nvSpPr>
        <p:spPr>
          <a:xfrm>
            <a:off x="33127738" y="12285858"/>
            <a:ext cx="1920740" cy="2495044"/>
          </a:xfrm>
          <a:prstGeom prst="rect">
            <a:avLst/>
          </a:prstGeom>
          <a:noFill/>
          <a:ln>
            <a:noFill/>
          </a:ln>
        </p:spPr>
        <p:txBody>
          <a:bodyPr spcFirstLastPara="1" wrap="square" lIns="384025" tIns="192000" rIns="384025" bIns="192000" anchor="ctr" anchorCtr="0">
            <a:noAutofit/>
          </a:bodyPr>
          <a:lstStyle/>
          <a:p>
            <a:pPr marL="0" marR="0" lvl="0" indent="0" algn="r" rtl="0">
              <a:lnSpc>
                <a:spcPct val="100000"/>
              </a:lnSpc>
              <a:spcBef>
                <a:spcPts val="0"/>
              </a:spcBef>
              <a:spcAft>
                <a:spcPts val="0"/>
              </a:spcAft>
              <a:buClr>
                <a:schemeClr val="accent1"/>
              </a:buClr>
              <a:buSzPts val="33600"/>
              <a:buFont typeface="Century Gothic"/>
              <a:buNone/>
            </a:pPr>
            <a:r>
              <a:rPr lang="en-US" sz="33600" b="0" i="0" u="none" strike="noStrike" cap="none">
                <a:solidFill>
                  <a:schemeClr val="accen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99" name="Google Shape;99;p16"/>
          <p:cNvSpPr txBox="1">
            <a:spLocks noGrp="1"/>
          </p:cNvSpPr>
          <p:nvPr>
            <p:ph type="title"/>
          </p:nvPr>
        </p:nvSpPr>
        <p:spPr>
          <a:xfrm>
            <a:off x="4556759" y="2543012"/>
            <a:ext cx="29291282" cy="1213597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1760"/>
              <a:buFont typeface="Century Gothic"/>
              <a:buNone/>
              <a:defRPr sz="11760" b="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6"/>
          <p:cNvSpPr txBox="1">
            <a:spLocks noGrp="1"/>
          </p:cNvSpPr>
          <p:nvPr>
            <p:ph type="body" idx="1"/>
          </p:nvPr>
        </p:nvSpPr>
        <p:spPr>
          <a:xfrm>
            <a:off x="3437057" y="16581120"/>
            <a:ext cx="31551819" cy="4495625"/>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680"/>
              </a:spcBef>
              <a:spcAft>
                <a:spcPts val="0"/>
              </a:spcAft>
              <a:buSzPts val="10920"/>
              <a:buNone/>
              <a:defRPr sz="8400" b="0" cap="none">
                <a:solidFill>
                  <a:schemeClr val="lt1"/>
                </a:solidFill>
              </a:defRPr>
            </a:lvl1pPr>
            <a:lvl2pPr marL="914400" lvl="1" indent="-377190" algn="l">
              <a:lnSpc>
                <a:spcPct val="100000"/>
              </a:lnSpc>
              <a:spcBef>
                <a:spcPts val="2520"/>
              </a:spcBef>
              <a:spcAft>
                <a:spcPts val="0"/>
              </a:spcAft>
              <a:buSzPts val="2340"/>
              <a:buChar char="•"/>
              <a:defRPr/>
            </a:lvl2pPr>
            <a:lvl3pPr marL="1371600" lvl="2" indent="-377189" algn="l">
              <a:lnSpc>
                <a:spcPct val="100000"/>
              </a:lnSpc>
              <a:spcBef>
                <a:spcPts val="2520"/>
              </a:spcBef>
              <a:spcAft>
                <a:spcPts val="0"/>
              </a:spcAft>
              <a:buSzPts val="2340"/>
              <a:buChar char="•"/>
              <a:defRPr/>
            </a:lvl3pPr>
            <a:lvl4pPr marL="1828800" lvl="3" indent="-377189" algn="l">
              <a:lnSpc>
                <a:spcPct val="100000"/>
              </a:lnSpc>
              <a:spcBef>
                <a:spcPts val="2520"/>
              </a:spcBef>
              <a:spcAft>
                <a:spcPts val="0"/>
              </a:spcAft>
              <a:buSzPts val="2340"/>
              <a:buChar char="•"/>
              <a:defRPr/>
            </a:lvl4pPr>
            <a:lvl5pPr marL="2286000" lvl="4" indent="-377189" algn="l">
              <a:lnSpc>
                <a:spcPct val="100000"/>
              </a:lnSpc>
              <a:spcBef>
                <a:spcPts val="2520"/>
              </a:spcBef>
              <a:spcAft>
                <a:spcPts val="0"/>
              </a:spcAft>
              <a:buSzPts val="2340"/>
              <a:buChar char="•"/>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101" name="Google Shape;101;p16"/>
          <p:cNvSpPr txBox="1">
            <a:spLocks noGrp="1"/>
          </p:cNvSpPr>
          <p:nvPr>
            <p:ph type="body" idx="2"/>
          </p:nvPr>
        </p:nvSpPr>
        <p:spPr>
          <a:xfrm>
            <a:off x="3437057" y="21076745"/>
            <a:ext cx="31551819" cy="4958711"/>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344"/>
              </a:spcBef>
              <a:spcAft>
                <a:spcPts val="0"/>
              </a:spcAft>
              <a:buSzPts val="8736"/>
              <a:buNone/>
              <a:defRPr sz="6719">
                <a:solidFill>
                  <a:schemeClr val="lt1"/>
                </a:solidFill>
              </a:defRPr>
            </a:lvl1pPr>
            <a:lvl2pPr marL="914400" lvl="1" indent="-228600" algn="l">
              <a:lnSpc>
                <a:spcPct val="100000"/>
              </a:lnSpc>
              <a:spcBef>
                <a:spcPts val="2520"/>
              </a:spcBef>
              <a:spcAft>
                <a:spcPts val="0"/>
              </a:spcAft>
              <a:buSzPts val="8736"/>
              <a:buNone/>
              <a:defRPr sz="6719">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102" name="Google Shape;102;p16"/>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6"/>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6"/>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3437055" y="2543012"/>
            <a:ext cx="31548188" cy="1176227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1760"/>
              <a:buFont typeface="Century Gothic"/>
              <a:buNone/>
              <a:defRPr sz="1176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7"/>
          <p:cNvSpPr txBox="1">
            <a:spLocks noGrp="1"/>
          </p:cNvSpPr>
          <p:nvPr>
            <p:ph type="body" idx="1"/>
          </p:nvPr>
        </p:nvSpPr>
        <p:spPr>
          <a:xfrm>
            <a:off x="3437055" y="15713884"/>
            <a:ext cx="31548188" cy="4476941"/>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2016"/>
              </a:spcBef>
              <a:spcAft>
                <a:spcPts val="0"/>
              </a:spcAft>
              <a:buSzPts val="13104"/>
              <a:buNone/>
              <a:defRPr sz="10080" b="0" cap="none">
                <a:solidFill>
                  <a:schemeClr val="lt1"/>
                </a:solidFill>
              </a:defRPr>
            </a:lvl1pPr>
            <a:lvl2pPr marL="914400" lvl="1" indent="-377190" algn="l">
              <a:lnSpc>
                <a:spcPct val="100000"/>
              </a:lnSpc>
              <a:spcBef>
                <a:spcPts val="2520"/>
              </a:spcBef>
              <a:spcAft>
                <a:spcPts val="0"/>
              </a:spcAft>
              <a:buSzPts val="2340"/>
              <a:buChar char="•"/>
              <a:defRPr/>
            </a:lvl2pPr>
            <a:lvl3pPr marL="1371600" lvl="2" indent="-377189" algn="l">
              <a:lnSpc>
                <a:spcPct val="100000"/>
              </a:lnSpc>
              <a:spcBef>
                <a:spcPts val="2520"/>
              </a:spcBef>
              <a:spcAft>
                <a:spcPts val="0"/>
              </a:spcAft>
              <a:buSzPts val="2340"/>
              <a:buChar char="•"/>
              <a:defRPr/>
            </a:lvl3pPr>
            <a:lvl4pPr marL="1828800" lvl="3" indent="-377189" algn="l">
              <a:lnSpc>
                <a:spcPct val="100000"/>
              </a:lnSpc>
              <a:spcBef>
                <a:spcPts val="2520"/>
              </a:spcBef>
              <a:spcAft>
                <a:spcPts val="0"/>
              </a:spcAft>
              <a:buSzPts val="2340"/>
              <a:buChar char="•"/>
              <a:defRPr/>
            </a:lvl4pPr>
            <a:lvl5pPr marL="2286000" lvl="4" indent="-377189" algn="l">
              <a:lnSpc>
                <a:spcPct val="100000"/>
              </a:lnSpc>
              <a:spcBef>
                <a:spcPts val="2520"/>
              </a:spcBef>
              <a:spcAft>
                <a:spcPts val="0"/>
              </a:spcAft>
              <a:buSzPts val="2340"/>
              <a:buChar char="•"/>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108" name="Google Shape;108;p17"/>
          <p:cNvSpPr txBox="1">
            <a:spLocks noGrp="1"/>
          </p:cNvSpPr>
          <p:nvPr>
            <p:ph type="body" idx="2"/>
          </p:nvPr>
        </p:nvSpPr>
        <p:spPr>
          <a:xfrm>
            <a:off x="3437058" y="20190822"/>
            <a:ext cx="31548182" cy="5844634"/>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344"/>
              </a:spcBef>
              <a:spcAft>
                <a:spcPts val="0"/>
              </a:spcAft>
              <a:buSzPts val="8736"/>
              <a:buNone/>
              <a:defRPr sz="6719">
                <a:solidFill>
                  <a:schemeClr val="lt1"/>
                </a:solidFill>
              </a:defRPr>
            </a:lvl1pPr>
            <a:lvl2pPr marL="914400" lvl="1" indent="-228600" algn="l">
              <a:lnSpc>
                <a:spcPct val="100000"/>
              </a:lnSpc>
              <a:spcBef>
                <a:spcPts val="2520"/>
              </a:spcBef>
              <a:spcAft>
                <a:spcPts val="0"/>
              </a:spcAft>
              <a:buSzPts val="8736"/>
              <a:buNone/>
              <a:defRPr sz="6719">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109" name="Google Shape;109;p17"/>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7"/>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17"/>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2"/>
        <p:cNvGrpSpPr/>
        <p:nvPr/>
      </p:nvGrpSpPr>
      <p:grpSpPr>
        <a:xfrm>
          <a:off x="0" y="0"/>
          <a:ext cx="0" cy="0"/>
          <a:chOff x="0" y="0"/>
          <a:chExt cx="0" cy="0"/>
        </a:xfrm>
      </p:grpSpPr>
      <p:sp>
        <p:nvSpPr>
          <p:cNvPr id="113" name="Google Shape;113;p18"/>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8"/>
          <p:cNvSpPr txBox="1">
            <a:spLocks noGrp="1"/>
          </p:cNvSpPr>
          <p:nvPr>
            <p:ph type="body" idx="1"/>
          </p:nvPr>
        </p:nvSpPr>
        <p:spPr>
          <a:xfrm rot="5400000">
            <a:off x="10590007" y="1640219"/>
            <a:ext cx="17242291" cy="31548182"/>
          </a:xfrm>
          <a:prstGeom prst="rect">
            <a:avLst/>
          </a:prstGeom>
          <a:noFill/>
          <a:ln>
            <a:noFill/>
          </a:ln>
        </p:spPr>
        <p:txBody>
          <a:bodyPr spcFirstLastPara="1" wrap="square" lIns="91425" tIns="45700" rIns="91425" bIns="45700" anchor="t" anchorCtr="0">
            <a:norm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2520"/>
              </a:spcBef>
              <a:spcAft>
                <a:spcPts val="0"/>
              </a:spcAft>
              <a:buSzPts val="2340"/>
              <a:buChar char="•"/>
              <a:defRPr/>
            </a:lvl2pPr>
            <a:lvl3pPr marL="1371600" lvl="2" indent="-377189" algn="l">
              <a:lnSpc>
                <a:spcPct val="100000"/>
              </a:lnSpc>
              <a:spcBef>
                <a:spcPts val="2520"/>
              </a:spcBef>
              <a:spcAft>
                <a:spcPts val="0"/>
              </a:spcAft>
              <a:buSzPts val="2340"/>
              <a:buChar char="•"/>
              <a:defRPr/>
            </a:lvl3pPr>
            <a:lvl4pPr marL="1828800" lvl="3" indent="-377189" algn="l">
              <a:lnSpc>
                <a:spcPct val="100000"/>
              </a:lnSpc>
              <a:spcBef>
                <a:spcPts val="2520"/>
              </a:spcBef>
              <a:spcAft>
                <a:spcPts val="0"/>
              </a:spcAft>
              <a:buSzPts val="2340"/>
              <a:buChar char="•"/>
              <a:defRPr/>
            </a:lvl4pPr>
            <a:lvl5pPr marL="2286000" lvl="4" indent="-377189" algn="l">
              <a:lnSpc>
                <a:spcPct val="100000"/>
              </a:lnSpc>
              <a:spcBef>
                <a:spcPts val="2520"/>
              </a:spcBef>
              <a:spcAft>
                <a:spcPts val="0"/>
              </a:spcAft>
              <a:buSzPts val="2340"/>
              <a:buChar char="•"/>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115" name="Google Shape;115;p18"/>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18"/>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18"/>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8"/>
        <p:cNvGrpSpPr/>
        <p:nvPr/>
      </p:nvGrpSpPr>
      <p:grpSpPr>
        <a:xfrm>
          <a:off x="0" y="0"/>
          <a:ext cx="0" cy="0"/>
          <a:chOff x="0" y="0"/>
          <a:chExt cx="0" cy="0"/>
        </a:xfrm>
      </p:grpSpPr>
      <p:sp>
        <p:nvSpPr>
          <p:cNvPr id="119" name="Google Shape;119;p19"/>
          <p:cNvSpPr txBox="1">
            <a:spLocks noGrp="1"/>
          </p:cNvSpPr>
          <p:nvPr>
            <p:ph type="title"/>
          </p:nvPr>
        </p:nvSpPr>
        <p:spPr>
          <a:xfrm rot="5400000">
            <a:off x="19504986" y="10555198"/>
            <a:ext cx="23492446" cy="746807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9"/>
          <p:cNvSpPr txBox="1">
            <a:spLocks noGrp="1"/>
          </p:cNvSpPr>
          <p:nvPr>
            <p:ph type="body" idx="1"/>
          </p:nvPr>
        </p:nvSpPr>
        <p:spPr>
          <a:xfrm rot="5400000">
            <a:off x="3501524" y="2478545"/>
            <a:ext cx="23492446" cy="23621375"/>
          </a:xfrm>
          <a:prstGeom prst="rect">
            <a:avLst/>
          </a:prstGeom>
          <a:noFill/>
          <a:ln>
            <a:noFill/>
          </a:ln>
        </p:spPr>
        <p:txBody>
          <a:bodyPr spcFirstLastPara="1" wrap="square" lIns="91425" tIns="45700" rIns="91425" bIns="45700" anchor="t" anchorCtr="0">
            <a:norm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2520"/>
              </a:spcBef>
              <a:spcAft>
                <a:spcPts val="0"/>
              </a:spcAft>
              <a:buSzPts val="2340"/>
              <a:buChar char="•"/>
              <a:defRPr/>
            </a:lvl2pPr>
            <a:lvl3pPr marL="1371600" lvl="2" indent="-377189" algn="l">
              <a:lnSpc>
                <a:spcPct val="100000"/>
              </a:lnSpc>
              <a:spcBef>
                <a:spcPts val="2520"/>
              </a:spcBef>
              <a:spcAft>
                <a:spcPts val="0"/>
              </a:spcAft>
              <a:buSzPts val="2340"/>
              <a:buChar char="•"/>
              <a:defRPr/>
            </a:lvl3pPr>
            <a:lvl4pPr marL="1828800" lvl="3" indent="-377189" algn="l">
              <a:lnSpc>
                <a:spcPct val="100000"/>
              </a:lnSpc>
              <a:spcBef>
                <a:spcPts val="2520"/>
              </a:spcBef>
              <a:spcAft>
                <a:spcPts val="0"/>
              </a:spcAft>
              <a:buSzPts val="2340"/>
              <a:buChar char="•"/>
              <a:defRPr/>
            </a:lvl4pPr>
            <a:lvl5pPr marL="2286000" lvl="4" indent="-377189" algn="l">
              <a:lnSpc>
                <a:spcPct val="100000"/>
              </a:lnSpc>
              <a:spcBef>
                <a:spcPts val="2520"/>
              </a:spcBef>
              <a:spcAft>
                <a:spcPts val="0"/>
              </a:spcAft>
              <a:buSzPts val="2340"/>
              <a:buChar char="•"/>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121" name="Google Shape;121;p19"/>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9"/>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19"/>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3437062" y="8793165"/>
            <a:ext cx="31548182" cy="17242291"/>
          </a:xfrm>
          <a:prstGeom prst="rect">
            <a:avLst/>
          </a:prstGeom>
          <a:noFill/>
          <a:ln>
            <a:noFill/>
          </a:ln>
        </p:spPr>
        <p:txBody>
          <a:bodyPr spcFirstLastPara="1" wrap="square" lIns="91425" tIns="45700" rIns="91425" bIns="45700" anchor="ctr" anchorCtr="0">
            <a:norm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2520"/>
              </a:spcBef>
              <a:spcAft>
                <a:spcPts val="0"/>
              </a:spcAft>
              <a:buSzPts val="2340"/>
              <a:buChar char="•"/>
              <a:defRPr/>
            </a:lvl2pPr>
            <a:lvl3pPr marL="1371600" lvl="2" indent="-377189" algn="l">
              <a:lnSpc>
                <a:spcPct val="100000"/>
              </a:lnSpc>
              <a:spcBef>
                <a:spcPts val="2520"/>
              </a:spcBef>
              <a:spcAft>
                <a:spcPts val="0"/>
              </a:spcAft>
              <a:buSzPts val="2340"/>
              <a:buChar char="•"/>
              <a:defRPr/>
            </a:lvl3pPr>
            <a:lvl4pPr marL="1828800" lvl="3" indent="-377189" algn="l">
              <a:lnSpc>
                <a:spcPct val="100000"/>
              </a:lnSpc>
              <a:spcBef>
                <a:spcPts val="2520"/>
              </a:spcBef>
              <a:spcAft>
                <a:spcPts val="0"/>
              </a:spcAft>
              <a:buSzPts val="2340"/>
              <a:buChar char="•"/>
              <a:defRPr/>
            </a:lvl4pPr>
            <a:lvl5pPr marL="2286000" lvl="4" indent="-377189" algn="l">
              <a:lnSpc>
                <a:spcPct val="100000"/>
              </a:lnSpc>
              <a:spcBef>
                <a:spcPts val="2520"/>
              </a:spcBef>
              <a:spcAft>
                <a:spcPts val="0"/>
              </a:spcAft>
              <a:buSzPts val="2340"/>
              <a:buChar char="•"/>
              <a:defRPr/>
            </a:lvl5pPr>
            <a:lvl6pPr marL="2743200" lvl="5" indent="-377189" algn="l">
              <a:lnSpc>
                <a:spcPct val="100000"/>
              </a:lnSpc>
              <a:spcBef>
                <a:spcPts val="2520"/>
              </a:spcBef>
              <a:spcAft>
                <a:spcPts val="0"/>
              </a:spcAft>
              <a:buSzPts val="2340"/>
              <a:buChar char="•"/>
              <a:defRPr/>
            </a:lvl6pPr>
            <a:lvl7pPr marL="3200400" lvl="6" indent="-377189" algn="l">
              <a:lnSpc>
                <a:spcPct val="100000"/>
              </a:lnSpc>
              <a:spcBef>
                <a:spcPts val="2520"/>
              </a:spcBef>
              <a:spcAft>
                <a:spcPts val="0"/>
              </a:spcAft>
              <a:buSzPts val="2340"/>
              <a:buChar char="•"/>
              <a:defRPr/>
            </a:lvl7pPr>
            <a:lvl8pPr marL="3657600" lvl="7" indent="-377190" algn="l">
              <a:lnSpc>
                <a:spcPct val="100000"/>
              </a:lnSpc>
              <a:spcBef>
                <a:spcPts val="2520"/>
              </a:spcBef>
              <a:spcAft>
                <a:spcPts val="0"/>
              </a:spcAft>
              <a:buSzPts val="2340"/>
              <a:buChar char="•"/>
              <a:defRPr/>
            </a:lvl8pPr>
            <a:lvl9pPr marL="4114800" lvl="8" indent="-342900" algn="l">
              <a:lnSpc>
                <a:spcPct val="100000"/>
              </a:lnSpc>
              <a:spcBef>
                <a:spcPts val="2520"/>
              </a:spcBef>
              <a:spcAft>
                <a:spcPts val="2520"/>
              </a:spcAft>
              <a:buSzPts val="1800"/>
              <a:buChar char="•"/>
              <a:defRPr/>
            </a:lvl9pPr>
          </a:lstStyle>
          <a:p>
            <a:endParaRPr/>
          </a:p>
        </p:txBody>
      </p:sp>
      <p:sp>
        <p:nvSpPr>
          <p:cNvPr id="20" name="Google Shape;20;p4"/>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441119" y="13954980"/>
            <a:ext cx="31544126" cy="7779435"/>
          </a:xfrm>
          <a:prstGeom prst="rect">
            <a:avLst/>
          </a:prstGeom>
          <a:noFill/>
          <a:ln>
            <a:noFill/>
          </a:ln>
        </p:spPr>
        <p:txBody>
          <a:bodyPr spcFirstLastPara="1" wrap="square" lIns="91425" tIns="45700" rIns="91425" bIns="45700" anchor="b" anchorCtr="0">
            <a:normAutofit/>
          </a:bodyPr>
          <a:lstStyle>
            <a:lvl1pPr lvl="0" algn="r">
              <a:lnSpc>
                <a:spcPct val="100000"/>
              </a:lnSpc>
              <a:spcBef>
                <a:spcPts val="0"/>
              </a:spcBef>
              <a:spcAft>
                <a:spcPts val="0"/>
              </a:spcAft>
              <a:buClr>
                <a:schemeClr val="lt1"/>
              </a:buClr>
              <a:buSzPts val="11760"/>
              <a:buFont typeface="Century Gothic"/>
              <a:buNone/>
              <a:defRPr sz="1176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3441119" y="21776256"/>
            <a:ext cx="31544126" cy="4259200"/>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1512"/>
              </a:spcBef>
              <a:spcAft>
                <a:spcPts val="0"/>
              </a:spcAft>
              <a:buSzPts val="9828"/>
              <a:buNone/>
              <a:defRPr sz="7560">
                <a:solidFill>
                  <a:schemeClr val="lt1"/>
                </a:solidFill>
              </a:defRPr>
            </a:lvl1pPr>
            <a:lvl2pPr marL="914400" lvl="1" indent="-228600" algn="l">
              <a:lnSpc>
                <a:spcPct val="100000"/>
              </a:lnSpc>
              <a:spcBef>
                <a:spcPts val="2520"/>
              </a:spcBef>
              <a:spcAft>
                <a:spcPts val="0"/>
              </a:spcAft>
              <a:buSzPts val="9828"/>
              <a:buNone/>
              <a:defRPr sz="7560">
                <a:solidFill>
                  <a:schemeClr val="lt1"/>
                </a:solidFill>
              </a:defRPr>
            </a:lvl2pPr>
            <a:lvl3pPr marL="1371600" lvl="2" indent="-228600" algn="l">
              <a:lnSpc>
                <a:spcPct val="100000"/>
              </a:lnSpc>
              <a:spcBef>
                <a:spcPts val="2520"/>
              </a:spcBef>
              <a:spcAft>
                <a:spcPts val="0"/>
              </a:spcAft>
              <a:buSzPts val="8736"/>
              <a:buNone/>
              <a:defRPr sz="6719">
                <a:solidFill>
                  <a:schemeClr val="lt1"/>
                </a:solidFill>
              </a:defRPr>
            </a:lvl3pPr>
            <a:lvl4pPr marL="1828800" lvl="3" indent="-228600" algn="l">
              <a:lnSpc>
                <a:spcPct val="100000"/>
              </a:lnSpc>
              <a:spcBef>
                <a:spcPts val="2520"/>
              </a:spcBef>
              <a:spcAft>
                <a:spcPts val="0"/>
              </a:spcAft>
              <a:buSzPts val="7644"/>
              <a:buNone/>
              <a:defRPr sz="5880">
                <a:solidFill>
                  <a:schemeClr val="lt1"/>
                </a:solidFill>
              </a:defRPr>
            </a:lvl4pPr>
            <a:lvl5pPr marL="2286000" lvl="4" indent="-228600" algn="l">
              <a:lnSpc>
                <a:spcPct val="100000"/>
              </a:lnSpc>
              <a:spcBef>
                <a:spcPts val="2520"/>
              </a:spcBef>
              <a:spcAft>
                <a:spcPts val="0"/>
              </a:spcAft>
              <a:buSzPts val="7644"/>
              <a:buNone/>
              <a:defRPr sz="5880">
                <a:solidFill>
                  <a:schemeClr val="lt1"/>
                </a:solidFill>
              </a:defRPr>
            </a:lvl5pPr>
            <a:lvl6pPr marL="2743200" lvl="5" indent="-228600" algn="l">
              <a:lnSpc>
                <a:spcPct val="100000"/>
              </a:lnSpc>
              <a:spcBef>
                <a:spcPts val="2520"/>
              </a:spcBef>
              <a:spcAft>
                <a:spcPts val="0"/>
              </a:spcAft>
              <a:buSzPts val="7644"/>
              <a:buNone/>
              <a:defRPr sz="5880">
                <a:solidFill>
                  <a:schemeClr val="lt1"/>
                </a:solidFill>
              </a:defRPr>
            </a:lvl6pPr>
            <a:lvl7pPr marL="3200400" lvl="6" indent="-228600" algn="l">
              <a:lnSpc>
                <a:spcPct val="100000"/>
              </a:lnSpc>
              <a:spcBef>
                <a:spcPts val="2520"/>
              </a:spcBef>
              <a:spcAft>
                <a:spcPts val="0"/>
              </a:spcAft>
              <a:buSzPts val="7644"/>
              <a:buNone/>
              <a:defRPr sz="5880">
                <a:solidFill>
                  <a:schemeClr val="lt1"/>
                </a:solidFill>
              </a:defRPr>
            </a:lvl7pPr>
            <a:lvl8pPr marL="3657600" lvl="7" indent="-228600" algn="l">
              <a:lnSpc>
                <a:spcPct val="100000"/>
              </a:lnSpc>
              <a:spcBef>
                <a:spcPts val="2520"/>
              </a:spcBef>
              <a:spcAft>
                <a:spcPts val="0"/>
              </a:spcAft>
              <a:buSzPts val="7644"/>
              <a:buNone/>
              <a:defRPr sz="5880">
                <a:solidFill>
                  <a:schemeClr val="lt1"/>
                </a:solidFill>
              </a:defRPr>
            </a:lvl8pPr>
            <a:lvl9pPr marL="4114800" lvl="8" indent="-228600" algn="l">
              <a:lnSpc>
                <a:spcPct val="100000"/>
              </a:lnSpc>
              <a:spcBef>
                <a:spcPts val="2520"/>
              </a:spcBef>
              <a:spcAft>
                <a:spcPts val="2520"/>
              </a:spcAft>
              <a:buSzPts val="5880"/>
              <a:buNone/>
              <a:defRPr sz="5880">
                <a:solidFill>
                  <a:schemeClr val="lt1"/>
                </a:solidFill>
              </a:defRPr>
            </a:lvl9pPr>
          </a:lstStyle>
          <a:p>
            <a:endParaRPr/>
          </a:p>
        </p:txBody>
      </p:sp>
      <p:sp>
        <p:nvSpPr>
          <p:cNvPr id="26" name="Google Shape;26;p5"/>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3437059" y="8793167"/>
            <a:ext cx="15477307" cy="17200346"/>
          </a:xfrm>
          <a:prstGeom prst="rect">
            <a:avLst/>
          </a:prstGeom>
          <a:noFill/>
          <a:ln>
            <a:noFill/>
          </a:ln>
        </p:spPr>
        <p:txBody>
          <a:bodyPr spcFirstLastPara="1" wrap="square" lIns="91425" tIns="45700" rIns="91425" bIns="45700" anchor="ctr" anchorCtr="0">
            <a:normAutofit/>
          </a:bodyPr>
          <a:lstStyle>
            <a:lvl1pPr marL="457200" lvl="0" indent="-783336" algn="l">
              <a:lnSpc>
                <a:spcPct val="100000"/>
              </a:lnSpc>
              <a:spcBef>
                <a:spcPts val="1344"/>
              </a:spcBef>
              <a:spcAft>
                <a:spcPts val="0"/>
              </a:spcAft>
              <a:buSzPts val="8736"/>
              <a:buChar char="•"/>
              <a:defRPr sz="6719"/>
            </a:lvl1pPr>
            <a:lvl2pPr marL="914400" lvl="1" indent="-713994" algn="l">
              <a:lnSpc>
                <a:spcPct val="100000"/>
              </a:lnSpc>
              <a:spcBef>
                <a:spcPts val="2520"/>
              </a:spcBef>
              <a:spcAft>
                <a:spcPts val="0"/>
              </a:spcAft>
              <a:buSzPts val="7644"/>
              <a:buChar char="•"/>
              <a:defRPr sz="5880"/>
            </a:lvl2pPr>
            <a:lvl3pPr marL="1371600" lvl="2" indent="-644652" algn="l">
              <a:lnSpc>
                <a:spcPct val="100000"/>
              </a:lnSpc>
              <a:spcBef>
                <a:spcPts val="2520"/>
              </a:spcBef>
              <a:spcAft>
                <a:spcPts val="0"/>
              </a:spcAft>
              <a:buSzPts val="6552"/>
              <a:buChar char="•"/>
              <a:defRPr sz="5040"/>
            </a:lvl3pPr>
            <a:lvl4pPr marL="1828800" lvl="3" indent="-609981" algn="l">
              <a:lnSpc>
                <a:spcPct val="100000"/>
              </a:lnSpc>
              <a:spcBef>
                <a:spcPts val="2520"/>
              </a:spcBef>
              <a:spcAft>
                <a:spcPts val="0"/>
              </a:spcAft>
              <a:buSzPts val="6006"/>
              <a:buChar char="•"/>
              <a:defRPr sz="4620"/>
            </a:lvl4pPr>
            <a:lvl5pPr marL="2286000" lvl="4" indent="-609981" algn="l">
              <a:lnSpc>
                <a:spcPct val="100000"/>
              </a:lnSpc>
              <a:spcBef>
                <a:spcPts val="2520"/>
              </a:spcBef>
              <a:spcAft>
                <a:spcPts val="0"/>
              </a:spcAft>
              <a:buSzPts val="6006"/>
              <a:buChar char="•"/>
              <a:defRPr sz="4620"/>
            </a:lvl5pPr>
            <a:lvl6pPr marL="2743200" lvl="5" indent="-609981" algn="l">
              <a:lnSpc>
                <a:spcPct val="100000"/>
              </a:lnSpc>
              <a:spcBef>
                <a:spcPts val="2520"/>
              </a:spcBef>
              <a:spcAft>
                <a:spcPts val="0"/>
              </a:spcAft>
              <a:buSzPts val="6006"/>
              <a:buChar char="•"/>
              <a:defRPr sz="4620"/>
            </a:lvl6pPr>
            <a:lvl7pPr marL="3200400" lvl="6" indent="-609981" algn="l">
              <a:lnSpc>
                <a:spcPct val="100000"/>
              </a:lnSpc>
              <a:spcBef>
                <a:spcPts val="2520"/>
              </a:spcBef>
              <a:spcAft>
                <a:spcPts val="0"/>
              </a:spcAft>
              <a:buSzPts val="6006"/>
              <a:buChar char="•"/>
              <a:defRPr sz="4620"/>
            </a:lvl7pPr>
            <a:lvl8pPr marL="3657600" lvl="7" indent="-609981" algn="l">
              <a:lnSpc>
                <a:spcPct val="100000"/>
              </a:lnSpc>
              <a:spcBef>
                <a:spcPts val="2520"/>
              </a:spcBef>
              <a:spcAft>
                <a:spcPts val="0"/>
              </a:spcAft>
              <a:buSzPts val="6006"/>
              <a:buChar char="•"/>
              <a:defRPr sz="4620"/>
            </a:lvl8pPr>
            <a:lvl9pPr marL="4114800" lvl="8" indent="-521970" algn="l">
              <a:lnSpc>
                <a:spcPct val="100000"/>
              </a:lnSpc>
              <a:spcBef>
                <a:spcPts val="2520"/>
              </a:spcBef>
              <a:spcAft>
                <a:spcPts val="2520"/>
              </a:spcAft>
              <a:buSzPts val="4620"/>
              <a:buChar char="•"/>
              <a:defRPr sz="4620"/>
            </a:lvl9pPr>
          </a:lstStyle>
          <a:p>
            <a:endParaRPr/>
          </a:p>
        </p:txBody>
      </p:sp>
      <p:sp>
        <p:nvSpPr>
          <p:cNvPr id="32" name="Google Shape;32;p6"/>
          <p:cNvSpPr txBox="1">
            <a:spLocks noGrp="1"/>
          </p:cNvSpPr>
          <p:nvPr>
            <p:ph type="body" idx="2"/>
          </p:nvPr>
        </p:nvSpPr>
        <p:spPr>
          <a:xfrm>
            <a:off x="19490438" y="8793165"/>
            <a:ext cx="15494804" cy="17200341"/>
          </a:xfrm>
          <a:prstGeom prst="rect">
            <a:avLst/>
          </a:prstGeom>
          <a:noFill/>
          <a:ln>
            <a:noFill/>
          </a:ln>
        </p:spPr>
        <p:txBody>
          <a:bodyPr spcFirstLastPara="1" wrap="square" lIns="91425" tIns="45700" rIns="91425" bIns="45700" anchor="ctr" anchorCtr="0">
            <a:normAutofit/>
          </a:bodyPr>
          <a:lstStyle>
            <a:lvl1pPr marL="457200" lvl="0" indent="-783336" algn="l">
              <a:lnSpc>
                <a:spcPct val="100000"/>
              </a:lnSpc>
              <a:spcBef>
                <a:spcPts val="1344"/>
              </a:spcBef>
              <a:spcAft>
                <a:spcPts val="0"/>
              </a:spcAft>
              <a:buSzPts val="8736"/>
              <a:buChar char="•"/>
              <a:defRPr sz="6719"/>
            </a:lvl1pPr>
            <a:lvl2pPr marL="914400" lvl="1" indent="-713994" algn="l">
              <a:lnSpc>
                <a:spcPct val="100000"/>
              </a:lnSpc>
              <a:spcBef>
                <a:spcPts val="2520"/>
              </a:spcBef>
              <a:spcAft>
                <a:spcPts val="0"/>
              </a:spcAft>
              <a:buSzPts val="7644"/>
              <a:buChar char="•"/>
              <a:defRPr sz="5880"/>
            </a:lvl2pPr>
            <a:lvl3pPr marL="1371600" lvl="2" indent="-644652" algn="l">
              <a:lnSpc>
                <a:spcPct val="100000"/>
              </a:lnSpc>
              <a:spcBef>
                <a:spcPts val="2520"/>
              </a:spcBef>
              <a:spcAft>
                <a:spcPts val="0"/>
              </a:spcAft>
              <a:buSzPts val="6552"/>
              <a:buChar char="•"/>
              <a:defRPr sz="5040"/>
            </a:lvl3pPr>
            <a:lvl4pPr marL="1828800" lvl="3" indent="-609981" algn="l">
              <a:lnSpc>
                <a:spcPct val="100000"/>
              </a:lnSpc>
              <a:spcBef>
                <a:spcPts val="2520"/>
              </a:spcBef>
              <a:spcAft>
                <a:spcPts val="0"/>
              </a:spcAft>
              <a:buSzPts val="6006"/>
              <a:buChar char="•"/>
              <a:defRPr sz="4620"/>
            </a:lvl4pPr>
            <a:lvl5pPr marL="2286000" lvl="4" indent="-609981" algn="l">
              <a:lnSpc>
                <a:spcPct val="100000"/>
              </a:lnSpc>
              <a:spcBef>
                <a:spcPts val="2520"/>
              </a:spcBef>
              <a:spcAft>
                <a:spcPts val="0"/>
              </a:spcAft>
              <a:buSzPts val="6006"/>
              <a:buChar char="•"/>
              <a:defRPr sz="4620"/>
            </a:lvl5pPr>
            <a:lvl6pPr marL="2743200" lvl="5" indent="-609981" algn="l">
              <a:lnSpc>
                <a:spcPct val="100000"/>
              </a:lnSpc>
              <a:spcBef>
                <a:spcPts val="2520"/>
              </a:spcBef>
              <a:spcAft>
                <a:spcPts val="0"/>
              </a:spcAft>
              <a:buSzPts val="6006"/>
              <a:buChar char="•"/>
              <a:defRPr sz="4620"/>
            </a:lvl6pPr>
            <a:lvl7pPr marL="3200400" lvl="6" indent="-609981" algn="l">
              <a:lnSpc>
                <a:spcPct val="100000"/>
              </a:lnSpc>
              <a:spcBef>
                <a:spcPts val="2520"/>
              </a:spcBef>
              <a:spcAft>
                <a:spcPts val="0"/>
              </a:spcAft>
              <a:buSzPts val="6006"/>
              <a:buChar char="•"/>
              <a:defRPr sz="4620"/>
            </a:lvl7pPr>
            <a:lvl8pPr marL="3657600" lvl="7" indent="-609981" algn="l">
              <a:lnSpc>
                <a:spcPct val="100000"/>
              </a:lnSpc>
              <a:spcBef>
                <a:spcPts val="2520"/>
              </a:spcBef>
              <a:spcAft>
                <a:spcPts val="0"/>
              </a:spcAft>
              <a:buSzPts val="6006"/>
              <a:buChar char="•"/>
              <a:defRPr sz="4620"/>
            </a:lvl8pPr>
            <a:lvl9pPr marL="4114800" lvl="8" indent="-521970" algn="l">
              <a:lnSpc>
                <a:spcPct val="100000"/>
              </a:lnSpc>
              <a:spcBef>
                <a:spcPts val="2520"/>
              </a:spcBef>
              <a:spcAft>
                <a:spcPts val="2520"/>
              </a:spcAft>
              <a:buSzPts val="4620"/>
              <a:buChar char="•"/>
              <a:defRPr sz="4620"/>
            </a:lvl9pPr>
          </a:lstStyle>
          <a:p>
            <a:endParaRPr/>
          </a:p>
        </p:txBody>
      </p:sp>
      <p:sp>
        <p:nvSpPr>
          <p:cNvPr id="33" name="Google Shape;33;p6"/>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176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4646487" y="8793165"/>
            <a:ext cx="14267876" cy="313001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1848"/>
              </a:spcBef>
              <a:spcAft>
                <a:spcPts val="0"/>
              </a:spcAft>
              <a:buSzPts val="12012"/>
              <a:buNone/>
              <a:defRPr sz="9240" b="0"/>
            </a:lvl1pPr>
            <a:lvl2pPr marL="914400" lvl="1" indent="-228600" algn="l">
              <a:lnSpc>
                <a:spcPct val="100000"/>
              </a:lnSpc>
              <a:spcBef>
                <a:spcPts val="2520"/>
              </a:spcBef>
              <a:spcAft>
                <a:spcPts val="0"/>
              </a:spcAft>
              <a:buSzPts val="10920"/>
              <a:buNone/>
              <a:defRPr sz="8400" b="1"/>
            </a:lvl2pPr>
            <a:lvl3pPr marL="1371600" lvl="2" indent="-228600" algn="l">
              <a:lnSpc>
                <a:spcPct val="100000"/>
              </a:lnSpc>
              <a:spcBef>
                <a:spcPts val="2520"/>
              </a:spcBef>
              <a:spcAft>
                <a:spcPts val="0"/>
              </a:spcAft>
              <a:buSzPts val="9828"/>
              <a:buNone/>
              <a:defRPr sz="7560" b="1"/>
            </a:lvl3pPr>
            <a:lvl4pPr marL="1828800" lvl="3" indent="-228600" algn="l">
              <a:lnSpc>
                <a:spcPct val="100000"/>
              </a:lnSpc>
              <a:spcBef>
                <a:spcPts val="2520"/>
              </a:spcBef>
              <a:spcAft>
                <a:spcPts val="0"/>
              </a:spcAft>
              <a:buSzPts val="8736"/>
              <a:buNone/>
              <a:defRPr sz="6719" b="1"/>
            </a:lvl4pPr>
            <a:lvl5pPr marL="2286000" lvl="4" indent="-228600" algn="l">
              <a:lnSpc>
                <a:spcPct val="100000"/>
              </a:lnSpc>
              <a:spcBef>
                <a:spcPts val="2520"/>
              </a:spcBef>
              <a:spcAft>
                <a:spcPts val="0"/>
              </a:spcAft>
              <a:buSzPts val="8736"/>
              <a:buNone/>
              <a:defRPr sz="6719" b="1"/>
            </a:lvl5pPr>
            <a:lvl6pPr marL="2743200" lvl="5" indent="-228600" algn="l">
              <a:lnSpc>
                <a:spcPct val="100000"/>
              </a:lnSpc>
              <a:spcBef>
                <a:spcPts val="2520"/>
              </a:spcBef>
              <a:spcAft>
                <a:spcPts val="0"/>
              </a:spcAft>
              <a:buSzPts val="8736"/>
              <a:buNone/>
              <a:defRPr sz="6719" b="1"/>
            </a:lvl6pPr>
            <a:lvl7pPr marL="3200400" lvl="6" indent="-228600" algn="l">
              <a:lnSpc>
                <a:spcPct val="100000"/>
              </a:lnSpc>
              <a:spcBef>
                <a:spcPts val="2520"/>
              </a:spcBef>
              <a:spcAft>
                <a:spcPts val="0"/>
              </a:spcAft>
              <a:buSzPts val="8736"/>
              <a:buNone/>
              <a:defRPr sz="6719" b="1"/>
            </a:lvl7pPr>
            <a:lvl8pPr marL="3657600" lvl="7" indent="-228600" algn="l">
              <a:lnSpc>
                <a:spcPct val="100000"/>
              </a:lnSpc>
              <a:spcBef>
                <a:spcPts val="2520"/>
              </a:spcBef>
              <a:spcAft>
                <a:spcPts val="0"/>
              </a:spcAft>
              <a:buSzPts val="8736"/>
              <a:buNone/>
              <a:defRPr sz="6719" b="1"/>
            </a:lvl8pPr>
            <a:lvl9pPr marL="4114800" lvl="8" indent="-228600" algn="l">
              <a:lnSpc>
                <a:spcPct val="100000"/>
              </a:lnSpc>
              <a:spcBef>
                <a:spcPts val="2520"/>
              </a:spcBef>
              <a:spcAft>
                <a:spcPts val="2520"/>
              </a:spcAft>
              <a:buSzPts val="6720"/>
              <a:buNone/>
              <a:defRPr sz="6719" b="1"/>
            </a:lvl9pPr>
          </a:lstStyle>
          <a:p>
            <a:endParaRPr/>
          </a:p>
        </p:txBody>
      </p:sp>
      <p:sp>
        <p:nvSpPr>
          <p:cNvPr id="39" name="Google Shape;39;p7"/>
          <p:cNvSpPr txBox="1">
            <a:spLocks noGrp="1"/>
          </p:cNvSpPr>
          <p:nvPr>
            <p:ph type="body" idx="2"/>
          </p:nvPr>
        </p:nvSpPr>
        <p:spPr>
          <a:xfrm>
            <a:off x="3437059" y="11887051"/>
            <a:ext cx="15477307" cy="14148407"/>
          </a:xfrm>
          <a:prstGeom prst="rect">
            <a:avLst/>
          </a:prstGeom>
          <a:noFill/>
          <a:ln>
            <a:noFill/>
          </a:ln>
        </p:spPr>
        <p:txBody>
          <a:bodyPr spcFirstLastPara="1" wrap="square" lIns="91425" tIns="45700" rIns="91425" bIns="45700" anchor="t" anchorCtr="0">
            <a:normAutofit/>
          </a:bodyPr>
          <a:lstStyle>
            <a:lvl1pPr marL="457200" lvl="0" indent="-783336" algn="l">
              <a:lnSpc>
                <a:spcPct val="100000"/>
              </a:lnSpc>
              <a:spcBef>
                <a:spcPts val="1344"/>
              </a:spcBef>
              <a:spcAft>
                <a:spcPts val="0"/>
              </a:spcAft>
              <a:buSzPts val="8736"/>
              <a:buChar char="•"/>
              <a:defRPr sz="6719"/>
            </a:lvl1pPr>
            <a:lvl2pPr marL="914400" lvl="1" indent="-713994" algn="l">
              <a:lnSpc>
                <a:spcPct val="100000"/>
              </a:lnSpc>
              <a:spcBef>
                <a:spcPts val="2520"/>
              </a:spcBef>
              <a:spcAft>
                <a:spcPts val="0"/>
              </a:spcAft>
              <a:buSzPts val="7644"/>
              <a:buChar char="•"/>
              <a:defRPr sz="5880"/>
            </a:lvl2pPr>
            <a:lvl3pPr marL="1371600" lvl="2" indent="-644652" algn="l">
              <a:lnSpc>
                <a:spcPct val="100000"/>
              </a:lnSpc>
              <a:spcBef>
                <a:spcPts val="2520"/>
              </a:spcBef>
              <a:spcAft>
                <a:spcPts val="0"/>
              </a:spcAft>
              <a:buSzPts val="6552"/>
              <a:buChar char="•"/>
              <a:defRPr sz="5040"/>
            </a:lvl3pPr>
            <a:lvl4pPr marL="1828800" lvl="3" indent="-609981" algn="l">
              <a:lnSpc>
                <a:spcPct val="100000"/>
              </a:lnSpc>
              <a:spcBef>
                <a:spcPts val="2520"/>
              </a:spcBef>
              <a:spcAft>
                <a:spcPts val="0"/>
              </a:spcAft>
              <a:buSzPts val="6006"/>
              <a:buChar char="•"/>
              <a:defRPr sz="4620"/>
            </a:lvl4pPr>
            <a:lvl5pPr marL="2286000" lvl="4" indent="-609981" algn="l">
              <a:lnSpc>
                <a:spcPct val="100000"/>
              </a:lnSpc>
              <a:spcBef>
                <a:spcPts val="2520"/>
              </a:spcBef>
              <a:spcAft>
                <a:spcPts val="0"/>
              </a:spcAft>
              <a:buSzPts val="6006"/>
              <a:buChar char="•"/>
              <a:defRPr sz="4620"/>
            </a:lvl5pPr>
            <a:lvl6pPr marL="2743200" lvl="5" indent="-609981" algn="l">
              <a:lnSpc>
                <a:spcPct val="100000"/>
              </a:lnSpc>
              <a:spcBef>
                <a:spcPts val="2520"/>
              </a:spcBef>
              <a:spcAft>
                <a:spcPts val="0"/>
              </a:spcAft>
              <a:buSzPts val="6006"/>
              <a:buChar char="•"/>
              <a:defRPr sz="4620"/>
            </a:lvl6pPr>
            <a:lvl7pPr marL="3200400" lvl="6" indent="-609981" algn="l">
              <a:lnSpc>
                <a:spcPct val="100000"/>
              </a:lnSpc>
              <a:spcBef>
                <a:spcPts val="2520"/>
              </a:spcBef>
              <a:spcAft>
                <a:spcPts val="0"/>
              </a:spcAft>
              <a:buSzPts val="6006"/>
              <a:buChar char="•"/>
              <a:defRPr sz="4620"/>
            </a:lvl7pPr>
            <a:lvl8pPr marL="3657600" lvl="7" indent="-609981" algn="l">
              <a:lnSpc>
                <a:spcPct val="100000"/>
              </a:lnSpc>
              <a:spcBef>
                <a:spcPts val="2520"/>
              </a:spcBef>
              <a:spcAft>
                <a:spcPts val="0"/>
              </a:spcAft>
              <a:buSzPts val="6006"/>
              <a:buChar char="•"/>
              <a:defRPr sz="4620"/>
            </a:lvl8pPr>
            <a:lvl9pPr marL="4114800" lvl="8" indent="-521970" algn="l">
              <a:lnSpc>
                <a:spcPct val="100000"/>
              </a:lnSpc>
              <a:spcBef>
                <a:spcPts val="2520"/>
              </a:spcBef>
              <a:spcAft>
                <a:spcPts val="2520"/>
              </a:spcAft>
              <a:buSzPts val="4620"/>
              <a:buChar char="•"/>
              <a:defRPr sz="4620"/>
            </a:lvl9pPr>
          </a:lstStyle>
          <a:p>
            <a:endParaRPr/>
          </a:p>
        </p:txBody>
      </p:sp>
      <p:sp>
        <p:nvSpPr>
          <p:cNvPr id="40" name="Google Shape;40;p7"/>
          <p:cNvSpPr txBox="1">
            <a:spLocks noGrp="1"/>
          </p:cNvSpPr>
          <p:nvPr>
            <p:ph type="body" idx="3"/>
          </p:nvPr>
        </p:nvSpPr>
        <p:spPr>
          <a:xfrm>
            <a:off x="20622630" y="8793167"/>
            <a:ext cx="14362614" cy="3093884"/>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1848"/>
              </a:spcBef>
              <a:spcAft>
                <a:spcPts val="0"/>
              </a:spcAft>
              <a:buSzPts val="12012"/>
              <a:buNone/>
              <a:defRPr sz="9240" b="0"/>
            </a:lvl1pPr>
            <a:lvl2pPr marL="914400" lvl="1" indent="-228600" algn="l">
              <a:lnSpc>
                <a:spcPct val="100000"/>
              </a:lnSpc>
              <a:spcBef>
                <a:spcPts val="2520"/>
              </a:spcBef>
              <a:spcAft>
                <a:spcPts val="0"/>
              </a:spcAft>
              <a:buSzPts val="10920"/>
              <a:buNone/>
              <a:defRPr sz="8400" b="1"/>
            </a:lvl2pPr>
            <a:lvl3pPr marL="1371600" lvl="2" indent="-228600" algn="l">
              <a:lnSpc>
                <a:spcPct val="100000"/>
              </a:lnSpc>
              <a:spcBef>
                <a:spcPts val="2520"/>
              </a:spcBef>
              <a:spcAft>
                <a:spcPts val="0"/>
              </a:spcAft>
              <a:buSzPts val="9828"/>
              <a:buNone/>
              <a:defRPr sz="7560" b="1"/>
            </a:lvl3pPr>
            <a:lvl4pPr marL="1828800" lvl="3" indent="-228600" algn="l">
              <a:lnSpc>
                <a:spcPct val="100000"/>
              </a:lnSpc>
              <a:spcBef>
                <a:spcPts val="2520"/>
              </a:spcBef>
              <a:spcAft>
                <a:spcPts val="0"/>
              </a:spcAft>
              <a:buSzPts val="8736"/>
              <a:buNone/>
              <a:defRPr sz="6719" b="1"/>
            </a:lvl4pPr>
            <a:lvl5pPr marL="2286000" lvl="4" indent="-228600" algn="l">
              <a:lnSpc>
                <a:spcPct val="100000"/>
              </a:lnSpc>
              <a:spcBef>
                <a:spcPts val="2520"/>
              </a:spcBef>
              <a:spcAft>
                <a:spcPts val="0"/>
              </a:spcAft>
              <a:buSzPts val="8736"/>
              <a:buNone/>
              <a:defRPr sz="6719" b="1"/>
            </a:lvl5pPr>
            <a:lvl6pPr marL="2743200" lvl="5" indent="-228600" algn="l">
              <a:lnSpc>
                <a:spcPct val="100000"/>
              </a:lnSpc>
              <a:spcBef>
                <a:spcPts val="2520"/>
              </a:spcBef>
              <a:spcAft>
                <a:spcPts val="0"/>
              </a:spcAft>
              <a:buSzPts val="8736"/>
              <a:buNone/>
              <a:defRPr sz="6719" b="1"/>
            </a:lvl6pPr>
            <a:lvl7pPr marL="3200400" lvl="6" indent="-228600" algn="l">
              <a:lnSpc>
                <a:spcPct val="100000"/>
              </a:lnSpc>
              <a:spcBef>
                <a:spcPts val="2520"/>
              </a:spcBef>
              <a:spcAft>
                <a:spcPts val="0"/>
              </a:spcAft>
              <a:buSzPts val="8736"/>
              <a:buNone/>
              <a:defRPr sz="6719" b="1"/>
            </a:lvl7pPr>
            <a:lvl8pPr marL="3657600" lvl="7" indent="-228600" algn="l">
              <a:lnSpc>
                <a:spcPct val="100000"/>
              </a:lnSpc>
              <a:spcBef>
                <a:spcPts val="2520"/>
              </a:spcBef>
              <a:spcAft>
                <a:spcPts val="0"/>
              </a:spcAft>
              <a:buSzPts val="8736"/>
              <a:buNone/>
              <a:defRPr sz="6719" b="1"/>
            </a:lvl8pPr>
            <a:lvl9pPr marL="4114800" lvl="8" indent="-228600" algn="l">
              <a:lnSpc>
                <a:spcPct val="100000"/>
              </a:lnSpc>
              <a:spcBef>
                <a:spcPts val="2520"/>
              </a:spcBef>
              <a:spcAft>
                <a:spcPts val="2520"/>
              </a:spcAft>
              <a:buSzPts val="6720"/>
              <a:buNone/>
              <a:defRPr sz="6719" b="1"/>
            </a:lvl9pPr>
          </a:lstStyle>
          <a:p>
            <a:endParaRPr/>
          </a:p>
        </p:txBody>
      </p:sp>
      <p:sp>
        <p:nvSpPr>
          <p:cNvPr id="41" name="Google Shape;41;p7"/>
          <p:cNvSpPr txBox="1">
            <a:spLocks noGrp="1"/>
          </p:cNvSpPr>
          <p:nvPr>
            <p:ph type="body" idx="4"/>
          </p:nvPr>
        </p:nvSpPr>
        <p:spPr>
          <a:xfrm>
            <a:off x="19442494" y="11887051"/>
            <a:ext cx="15546384" cy="14148407"/>
          </a:xfrm>
          <a:prstGeom prst="rect">
            <a:avLst/>
          </a:prstGeom>
          <a:noFill/>
          <a:ln>
            <a:noFill/>
          </a:ln>
        </p:spPr>
        <p:txBody>
          <a:bodyPr spcFirstLastPara="1" wrap="square" lIns="91425" tIns="45700" rIns="91425" bIns="45700" anchor="t" anchorCtr="0">
            <a:normAutofit/>
          </a:bodyPr>
          <a:lstStyle>
            <a:lvl1pPr marL="457200" lvl="0" indent="-783336" algn="l">
              <a:lnSpc>
                <a:spcPct val="100000"/>
              </a:lnSpc>
              <a:spcBef>
                <a:spcPts val="1344"/>
              </a:spcBef>
              <a:spcAft>
                <a:spcPts val="0"/>
              </a:spcAft>
              <a:buSzPts val="8736"/>
              <a:buChar char="•"/>
              <a:defRPr sz="6719"/>
            </a:lvl1pPr>
            <a:lvl2pPr marL="914400" lvl="1" indent="-713994" algn="l">
              <a:lnSpc>
                <a:spcPct val="100000"/>
              </a:lnSpc>
              <a:spcBef>
                <a:spcPts val="2520"/>
              </a:spcBef>
              <a:spcAft>
                <a:spcPts val="0"/>
              </a:spcAft>
              <a:buSzPts val="7644"/>
              <a:buChar char="•"/>
              <a:defRPr sz="5880"/>
            </a:lvl2pPr>
            <a:lvl3pPr marL="1371600" lvl="2" indent="-644652" algn="l">
              <a:lnSpc>
                <a:spcPct val="100000"/>
              </a:lnSpc>
              <a:spcBef>
                <a:spcPts val="2520"/>
              </a:spcBef>
              <a:spcAft>
                <a:spcPts val="0"/>
              </a:spcAft>
              <a:buSzPts val="6552"/>
              <a:buChar char="•"/>
              <a:defRPr sz="5040"/>
            </a:lvl3pPr>
            <a:lvl4pPr marL="1828800" lvl="3" indent="-609981" algn="l">
              <a:lnSpc>
                <a:spcPct val="100000"/>
              </a:lnSpc>
              <a:spcBef>
                <a:spcPts val="2520"/>
              </a:spcBef>
              <a:spcAft>
                <a:spcPts val="0"/>
              </a:spcAft>
              <a:buSzPts val="6006"/>
              <a:buChar char="•"/>
              <a:defRPr sz="4620"/>
            </a:lvl4pPr>
            <a:lvl5pPr marL="2286000" lvl="4" indent="-609981" algn="l">
              <a:lnSpc>
                <a:spcPct val="100000"/>
              </a:lnSpc>
              <a:spcBef>
                <a:spcPts val="2520"/>
              </a:spcBef>
              <a:spcAft>
                <a:spcPts val="0"/>
              </a:spcAft>
              <a:buSzPts val="6006"/>
              <a:buChar char="•"/>
              <a:defRPr sz="4620"/>
            </a:lvl5pPr>
            <a:lvl6pPr marL="2743200" lvl="5" indent="-609981" algn="l">
              <a:lnSpc>
                <a:spcPct val="100000"/>
              </a:lnSpc>
              <a:spcBef>
                <a:spcPts val="2520"/>
              </a:spcBef>
              <a:spcAft>
                <a:spcPts val="0"/>
              </a:spcAft>
              <a:buSzPts val="6006"/>
              <a:buChar char="•"/>
              <a:defRPr sz="4620"/>
            </a:lvl6pPr>
            <a:lvl7pPr marL="3200400" lvl="6" indent="-609981" algn="l">
              <a:lnSpc>
                <a:spcPct val="100000"/>
              </a:lnSpc>
              <a:spcBef>
                <a:spcPts val="2520"/>
              </a:spcBef>
              <a:spcAft>
                <a:spcPts val="0"/>
              </a:spcAft>
              <a:buSzPts val="6006"/>
              <a:buChar char="•"/>
              <a:defRPr sz="4620"/>
            </a:lvl7pPr>
            <a:lvl8pPr marL="3657600" lvl="7" indent="-609981" algn="l">
              <a:lnSpc>
                <a:spcPct val="100000"/>
              </a:lnSpc>
              <a:spcBef>
                <a:spcPts val="2520"/>
              </a:spcBef>
              <a:spcAft>
                <a:spcPts val="0"/>
              </a:spcAft>
              <a:buSzPts val="6006"/>
              <a:buChar char="•"/>
              <a:defRPr sz="4620"/>
            </a:lvl8pPr>
            <a:lvl9pPr marL="4114800" lvl="8" indent="-521970" algn="l">
              <a:lnSpc>
                <a:spcPct val="100000"/>
              </a:lnSpc>
              <a:spcBef>
                <a:spcPts val="2520"/>
              </a:spcBef>
              <a:spcAft>
                <a:spcPts val="2520"/>
              </a:spcAft>
              <a:buSzPts val="4620"/>
              <a:buChar char="•"/>
              <a:defRPr sz="4620"/>
            </a:lvl9pPr>
          </a:lstStyle>
          <a:p>
            <a:endParaRPr/>
          </a:p>
        </p:txBody>
      </p:sp>
      <p:sp>
        <p:nvSpPr>
          <p:cNvPr id="42" name="Google Shape;42;p7"/>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0920"/>
              <a:buFont typeface="Century Gothic"/>
              <a:buNone/>
              <a:defRPr sz="1092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437059" y="7487693"/>
            <a:ext cx="11463997" cy="585216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9240"/>
              <a:buFont typeface="Century Gothic"/>
              <a:buNone/>
              <a:defRPr sz="924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16081195" y="2543012"/>
            <a:ext cx="18904049" cy="23492442"/>
          </a:xfrm>
          <a:prstGeom prst="rect">
            <a:avLst/>
          </a:prstGeom>
          <a:noFill/>
          <a:ln>
            <a:noFill/>
          </a:ln>
        </p:spPr>
        <p:txBody>
          <a:bodyPr spcFirstLastPara="1" wrap="square" lIns="91425" tIns="45700" rIns="91425" bIns="45700" anchor="ctr" anchorCtr="0">
            <a:normAutofit/>
          </a:bodyPr>
          <a:lstStyle>
            <a:lvl1pPr marL="457200" lvl="0" indent="-852678" algn="l">
              <a:lnSpc>
                <a:spcPct val="100000"/>
              </a:lnSpc>
              <a:spcBef>
                <a:spcPts val="1512"/>
              </a:spcBef>
              <a:spcAft>
                <a:spcPts val="0"/>
              </a:spcAft>
              <a:buSzPts val="9828"/>
              <a:buChar char="•"/>
              <a:defRPr sz="7560"/>
            </a:lvl1pPr>
            <a:lvl2pPr marL="914400" lvl="1" indent="-783336" algn="l">
              <a:lnSpc>
                <a:spcPct val="100000"/>
              </a:lnSpc>
              <a:spcBef>
                <a:spcPts val="2520"/>
              </a:spcBef>
              <a:spcAft>
                <a:spcPts val="0"/>
              </a:spcAft>
              <a:buSzPts val="8736"/>
              <a:buChar char="•"/>
              <a:defRPr sz="6719"/>
            </a:lvl2pPr>
            <a:lvl3pPr marL="1371600" lvl="2" indent="-713994" algn="l">
              <a:lnSpc>
                <a:spcPct val="100000"/>
              </a:lnSpc>
              <a:spcBef>
                <a:spcPts val="2520"/>
              </a:spcBef>
              <a:spcAft>
                <a:spcPts val="0"/>
              </a:spcAft>
              <a:buSzPts val="7644"/>
              <a:buChar char="•"/>
              <a:defRPr sz="5880"/>
            </a:lvl3pPr>
            <a:lvl4pPr marL="1828800" lvl="3" indent="-644651" algn="l">
              <a:lnSpc>
                <a:spcPct val="100000"/>
              </a:lnSpc>
              <a:spcBef>
                <a:spcPts val="2520"/>
              </a:spcBef>
              <a:spcAft>
                <a:spcPts val="0"/>
              </a:spcAft>
              <a:buSzPts val="6552"/>
              <a:buChar char="•"/>
              <a:defRPr sz="5040"/>
            </a:lvl4pPr>
            <a:lvl5pPr marL="2286000" lvl="4" indent="-609981" algn="l">
              <a:lnSpc>
                <a:spcPct val="100000"/>
              </a:lnSpc>
              <a:spcBef>
                <a:spcPts val="2520"/>
              </a:spcBef>
              <a:spcAft>
                <a:spcPts val="0"/>
              </a:spcAft>
              <a:buSzPts val="6006"/>
              <a:buChar char="•"/>
              <a:defRPr sz="4620"/>
            </a:lvl5pPr>
            <a:lvl6pPr marL="2743200" lvl="5" indent="-609981" algn="l">
              <a:lnSpc>
                <a:spcPct val="100000"/>
              </a:lnSpc>
              <a:spcBef>
                <a:spcPts val="2520"/>
              </a:spcBef>
              <a:spcAft>
                <a:spcPts val="0"/>
              </a:spcAft>
              <a:buSzPts val="6006"/>
              <a:buChar char="•"/>
              <a:defRPr sz="4620"/>
            </a:lvl6pPr>
            <a:lvl7pPr marL="3200400" lvl="6" indent="-609981" algn="l">
              <a:lnSpc>
                <a:spcPct val="100000"/>
              </a:lnSpc>
              <a:spcBef>
                <a:spcPts val="2520"/>
              </a:spcBef>
              <a:spcAft>
                <a:spcPts val="0"/>
              </a:spcAft>
              <a:buSzPts val="6006"/>
              <a:buChar char="•"/>
              <a:defRPr sz="4620"/>
            </a:lvl7pPr>
            <a:lvl8pPr marL="3657600" lvl="7" indent="-609981" algn="l">
              <a:lnSpc>
                <a:spcPct val="100000"/>
              </a:lnSpc>
              <a:spcBef>
                <a:spcPts val="2520"/>
              </a:spcBef>
              <a:spcAft>
                <a:spcPts val="0"/>
              </a:spcAft>
              <a:buSzPts val="6006"/>
              <a:buChar char="•"/>
              <a:defRPr sz="4620"/>
            </a:lvl8pPr>
            <a:lvl9pPr marL="4114800" lvl="8" indent="-521970" algn="l">
              <a:lnSpc>
                <a:spcPct val="100000"/>
              </a:lnSpc>
              <a:spcBef>
                <a:spcPts val="2520"/>
              </a:spcBef>
              <a:spcAft>
                <a:spcPts val="2520"/>
              </a:spcAft>
              <a:buSzPts val="4620"/>
              <a:buChar char="•"/>
              <a:defRPr sz="4620"/>
            </a:lvl9pPr>
          </a:lstStyle>
          <a:p>
            <a:endParaRPr/>
          </a:p>
        </p:txBody>
      </p:sp>
      <p:sp>
        <p:nvSpPr>
          <p:cNvPr id="57" name="Google Shape;57;p10"/>
          <p:cNvSpPr txBox="1">
            <a:spLocks noGrp="1"/>
          </p:cNvSpPr>
          <p:nvPr>
            <p:ph type="body" idx="2"/>
          </p:nvPr>
        </p:nvSpPr>
        <p:spPr>
          <a:xfrm>
            <a:off x="3437059" y="13339853"/>
            <a:ext cx="11463997" cy="780288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344"/>
              </a:spcBef>
              <a:spcAft>
                <a:spcPts val="0"/>
              </a:spcAft>
              <a:buSzPts val="8736"/>
              <a:buNone/>
              <a:defRPr sz="6719"/>
            </a:lvl1pPr>
            <a:lvl2pPr marL="914400" lvl="1" indent="-228600" algn="l">
              <a:lnSpc>
                <a:spcPct val="100000"/>
              </a:lnSpc>
              <a:spcBef>
                <a:spcPts val="2520"/>
              </a:spcBef>
              <a:spcAft>
                <a:spcPts val="0"/>
              </a:spcAft>
              <a:buSzPts val="6552"/>
              <a:buNone/>
              <a:defRPr sz="5040"/>
            </a:lvl2pPr>
            <a:lvl3pPr marL="1371600" lvl="2" indent="-228600" algn="l">
              <a:lnSpc>
                <a:spcPct val="100000"/>
              </a:lnSpc>
              <a:spcBef>
                <a:spcPts val="2520"/>
              </a:spcBef>
              <a:spcAft>
                <a:spcPts val="0"/>
              </a:spcAft>
              <a:buSzPts val="5460"/>
              <a:buNone/>
              <a:defRPr sz="4200"/>
            </a:lvl3pPr>
            <a:lvl4pPr marL="1828800" lvl="3" indent="-228600" algn="l">
              <a:lnSpc>
                <a:spcPct val="100000"/>
              </a:lnSpc>
              <a:spcBef>
                <a:spcPts val="2520"/>
              </a:spcBef>
              <a:spcAft>
                <a:spcPts val="0"/>
              </a:spcAft>
              <a:buSzPts val="4914"/>
              <a:buNone/>
              <a:defRPr sz="3780"/>
            </a:lvl4pPr>
            <a:lvl5pPr marL="2286000" lvl="4" indent="-228600" algn="l">
              <a:lnSpc>
                <a:spcPct val="100000"/>
              </a:lnSpc>
              <a:spcBef>
                <a:spcPts val="2520"/>
              </a:spcBef>
              <a:spcAft>
                <a:spcPts val="0"/>
              </a:spcAft>
              <a:buSzPts val="4914"/>
              <a:buNone/>
              <a:defRPr sz="3780"/>
            </a:lvl5pPr>
            <a:lvl6pPr marL="2743200" lvl="5" indent="-228600" algn="l">
              <a:lnSpc>
                <a:spcPct val="100000"/>
              </a:lnSpc>
              <a:spcBef>
                <a:spcPts val="2520"/>
              </a:spcBef>
              <a:spcAft>
                <a:spcPts val="0"/>
              </a:spcAft>
              <a:buSzPts val="4914"/>
              <a:buNone/>
              <a:defRPr sz="3780"/>
            </a:lvl6pPr>
            <a:lvl7pPr marL="3200400" lvl="6" indent="-228600" algn="l">
              <a:lnSpc>
                <a:spcPct val="100000"/>
              </a:lnSpc>
              <a:spcBef>
                <a:spcPts val="2520"/>
              </a:spcBef>
              <a:spcAft>
                <a:spcPts val="0"/>
              </a:spcAft>
              <a:buSzPts val="4914"/>
              <a:buNone/>
              <a:defRPr sz="3780"/>
            </a:lvl7pPr>
            <a:lvl8pPr marL="3657600" lvl="7" indent="-228600" algn="l">
              <a:lnSpc>
                <a:spcPct val="100000"/>
              </a:lnSpc>
              <a:spcBef>
                <a:spcPts val="2520"/>
              </a:spcBef>
              <a:spcAft>
                <a:spcPts val="0"/>
              </a:spcAft>
              <a:buSzPts val="4914"/>
              <a:buNone/>
              <a:defRPr sz="3780"/>
            </a:lvl8pPr>
            <a:lvl9pPr marL="4114800" lvl="8" indent="-228600" algn="l">
              <a:lnSpc>
                <a:spcPct val="100000"/>
              </a:lnSpc>
              <a:spcBef>
                <a:spcPts val="2520"/>
              </a:spcBef>
              <a:spcAft>
                <a:spcPts val="2520"/>
              </a:spcAft>
              <a:buSzPts val="3780"/>
              <a:buNone/>
              <a:defRPr sz="3780"/>
            </a:lvl9pPr>
          </a:lstStyle>
          <a:p>
            <a:endParaRPr/>
          </a:p>
        </p:txBody>
      </p:sp>
      <p:sp>
        <p:nvSpPr>
          <p:cNvPr id="58" name="Google Shape;58;p10"/>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3437059" y="8099281"/>
            <a:ext cx="18579974" cy="585216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10080"/>
              <a:buFont typeface="Century Gothic"/>
              <a:buNone/>
              <a:defRPr sz="1008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23164856" y="-78029"/>
            <a:ext cx="10500260" cy="29455871"/>
          </a:xfrm>
          <a:prstGeom prst="rect">
            <a:avLst/>
          </a:prstGeom>
          <a:noFill/>
          <a:ln w="38100" cap="flat" cmpd="sng">
            <a:solidFill>
              <a:schemeClr val="dk2"/>
            </a:solidFill>
            <a:prstDash val="solid"/>
            <a:round/>
            <a:headEnd type="none" w="sm" len="sm"/>
            <a:tailEnd type="none" w="sm" len="sm"/>
          </a:ln>
        </p:spPr>
        <p:txBody>
          <a:bodyPr spcFirstLastPara="1" wrap="square" lIns="91425" tIns="45700" rIns="91425" bIns="45700" anchor="t" anchorCtr="0">
            <a:normAutofit/>
          </a:bodyPr>
          <a:lstStyle>
            <a:lvl1pPr marR="0" lvl="0" algn="ctr" rtl="0">
              <a:lnSpc>
                <a:spcPct val="100000"/>
              </a:lnSpc>
              <a:spcBef>
                <a:spcPts val="1344"/>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1pPr>
            <a:lvl2pPr marR="0" lvl="1"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2pPr>
            <a:lvl3pPr marR="0" lvl="2"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3pPr>
            <a:lvl4pPr marR="0" lvl="3"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4pPr>
            <a:lvl5pPr marR="0" lvl="4"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5pPr>
            <a:lvl6pPr marR="0" lvl="5"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6pPr>
            <a:lvl7pPr marR="0" lvl="6"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7pPr>
            <a:lvl8pPr marR="0" lvl="7" algn="l" rtl="0">
              <a:lnSpc>
                <a:spcPct val="100000"/>
              </a:lnSpc>
              <a:spcBef>
                <a:spcPts val="2520"/>
              </a:spcBef>
              <a:spcAft>
                <a:spcPts val="0"/>
              </a:spcAft>
              <a:buClr>
                <a:schemeClr val="lt1"/>
              </a:buClr>
              <a:buSzPts val="8736"/>
              <a:buFont typeface="Arial"/>
              <a:buNone/>
              <a:defRPr sz="6719" b="0" i="0" u="none" strike="noStrike" cap="small">
                <a:solidFill>
                  <a:schemeClr val="lt1"/>
                </a:solidFill>
                <a:latin typeface="Century Gothic"/>
                <a:ea typeface="Century Gothic"/>
                <a:cs typeface="Century Gothic"/>
                <a:sym typeface="Century Gothic"/>
              </a:defRPr>
            </a:lvl8pPr>
            <a:lvl9pPr marR="0" lvl="8" algn="l" rtl="0">
              <a:lnSpc>
                <a:spcPct val="100000"/>
              </a:lnSpc>
              <a:spcBef>
                <a:spcPts val="2520"/>
              </a:spcBef>
              <a:spcAft>
                <a:spcPts val="2520"/>
              </a:spcAft>
              <a:buClr>
                <a:schemeClr val="lt1"/>
              </a:buClr>
              <a:buSzPts val="6720"/>
              <a:buFont typeface="Arial"/>
              <a:buNone/>
              <a:defRPr sz="6719" b="0" i="0" u="none" strike="noStrike" cap="small">
                <a:solidFill>
                  <a:schemeClr val="lt1"/>
                </a:solidFill>
                <a:latin typeface="Century Gothic"/>
                <a:ea typeface="Century Gothic"/>
                <a:cs typeface="Century Gothic"/>
                <a:sym typeface="Century Gothic"/>
              </a:defRPr>
            </a:lvl9pPr>
          </a:lstStyle>
          <a:p>
            <a:endParaRPr/>
          </a:p>
        </p:txBody>
      </p:sp>
      <p:sp>
        <p:nvSpPr>
          <p:cNvPr id="64" name="Google Shape;64;p11"/>
          <p:cNvSpPr txBox="1">
            <a:spLocks noGrp="1"/>
          </p:cNvSpPr>
          <p:nvPr>
            <p:ph type="body" idx="1"/>
          </p:nvPr>
        </p:nvSpPr>
        <p:spPr>
          <a:xfrm>
            <a:off x="3432738" y="13951441"/>
            <a:ext cx="18579974" cy="780288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1344"/>
              </a:spcBef>
              <a:spcAft>
                <a:spcPts val="0"/>
              </a:spcAft>
              <a:buSzPts val="8736"/>
              <a:buNone/>
              <a:defRPr sz="6719"/>
            </a:lvl1pPr>
            <a:lvl2pPr marL="914400" lvl="1" indent="-228600" algn="l">
              <a:lnSpc>
                <a:spcPct val="100000"/>
              </a:lnSpc>
              <a:spcBef>
                <a:spcPts val="2520"/>
              </a:spcBef>
              <a:spcAft>
                <a:spcPts val="0"/>
              </a:spcAft>
              <a:buSzPts val="6552"/>
              <a:buNone/>
              <a:defRPr sz="5040"/>
            </a:lvl2pPr>
            <a:lvl3pPr marL="1371600" lvl="2" indent="-228600" algn="l">
              <a:lnSpc>
                <a:spcPct val="100000"/>
              </a:lnSpc>
              <a:spcBef>
                <a:spcPts val="2520"/>
              </a:spcBef>
              <a:spcAft>
                <a:spcPts val="0"/>
              </a:spcAft>
              <a:buSzPts val="5460"/>
              <a:buNone/>
              <a:defRPr sz="4200"/>
            </a:lvl3pPr>
            <a:lvl4pPr marL="1828800" lvl="3" indent="-228600" algn="l">
              <a:lnSpc>
                <a:spcPct val="100000"/>
              </a:lnSpc>
              <a:spcBef>
                <a:spcPts val="2520"/>
              </a:spcBef>
              <a:spcAft>
                <a:spcPts val="0"/>
              </a:spcAft>
              <a:buSzPts val="4914"/>
              <a:buNone/>
              <a:defRPr sz="3780"/>
            </a:lvl4pPr>
            <a:lvl5pPr marL="2286000" lvl="4" indent="-228600" algn="l">
              <a:lnSpc>
                <a:spcPct val="100000"/>
              </a:lnSpc>
              <a:spcBef>
                <a:spcPts val="2520"/>
              </a:spcBef>
              <a:spcAft>
                <a:spcPts val="0"/>
              </a:spcAft>
              <a:buSzPts val="4914"/>
              <a:buNone/>
              <a:defRPr sz="3780"/>
            </a:lvl5pPr>
            <a:lvl6pPr marL="2743200" lvl="5" indent="-228600" algn="l">
              <a:lnSpc>
                <a:spcPct val="100000"/>
              </a:lnSpc>
              <a:spcBef>
                <a:spcPts val="2520"/>
              </a:spcBef>
              <a:spcAft>
                <a:spcPts val="0"/>
              </a:spcAft>
              <a:buSzPts val="4914"/>
              <a:buNone/>
              <a:defRPr sz="3780"/>
            </a:lvl6pPr>
            <a:lvl7pPr marL="3200400" lvl="6" indent="-228600" algn="l">
              <a:lnSpc>
                <a:spcPct val="100000"/>
              </a:lnSpc>
              <a:spcBef>
                <a:spcPts val="2520"/>
              </a:spcBef>
              <a:spcAft>
                <a:spcPts val="0"/>
              </a:spcAft>
              <a:buSzPts val="4914"/>
              <a:buNone/>
              <a:defRPr sz="3780"/>
            </a:lvl7pPr>
            <a:lvl8pPr marL="3657600" lvl="7" indent="-228600" algn="l">
              <a:lnSpc>
                <a:spcPct val="100000"/>
              </a:lnSpc>
              <a:spcBef>
                <a:spcPts val="2520"/>
              </a:spcBef>
              <a:spcAft>
                <a:spcPts val="0"/>
              </a:spcAft>
              <a:buSzPts val="4914"/>
              <a:buNone/>
              <a:defRPr sz="3780"/>
            </a:lvl8pPr>
            <a:lvl9pPr marL="4114800" lvl="8" indent="-228600" algn="l">
              <a:lnSpc>
                <a:spcPct val="100000"/>
              </a:lnSpc>
              <a:spcBef>
                <a:spcPts val="2520"/>
              </a:spcBef>
              <a:spcAft>
                <a:spcPts val="2520"/>
              </a:spcAft>
              <a:buSzPts val="3780"/>
              <a:buNone/>
              <a:defRPr sz="3780"/>
            </a:lvl9pPr>
          </a:lstStyle>
          <a:p>
            <a:endParaRPr/>
          </a:p>
        </p:txBody>
      </p:sp>
      <p:sp>
        <p:nvSpPr>
          <p:cNvPr id="65" name="Google Shape;65;p11"/>
          <p:cNvSpPr txBox="1">
            <a:spLocks noGrp="1"/>
          </p:cNvSpPr>
          <p:nvPr>
            <p:ph type="dt" idx="10"/>
          </p:nvPr>
        </p:nvSpPr>
        <p:spPr>
          <a:xfrm>
            <a:off x="18999327" y="26373738"/>
            <a:ext cx="3017708" cy="1557867"/>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3437062" y="26373738"/>
            <a:ext cx="15562260" cy="155786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33701900" y="26373734"/>
            <a:ext cx="1281781" cy="14048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437059" y="2543010"/>
            <a:ext cx="31548188" cy="559991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lt1"/>
              </a:buClr>
              <a:buSzPts val="11760"/>
              <a:buFont typeface="Century Gothic"/>
              <a:buNone/>
              <a:defRPr sz="1176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437062" y="8793165"/>
            <a:ext cx="31548182" cy="17242291"/>
          </a:xfrm>
          <a:prstGeom prst="rect">
            <a:avLst/>
          </a:prstGeom>
          <a:noFill/>
          <a:ln>
            <a:noFill/>
          </a:ln>
        </p:spPr>
        <p:txBody>
          <a:bodyPr spcFirstLastPara="1" wrap="square" lIns="91425" tIns="45700" rIns="91425" bIns="45700" anchor="ctr" anchorCtr="0">
            <a:normAutofit/>
          </a:bodyPr>
          <a:lstStyle>
            <a:lvl1pPr marL="457200" marR="0" lvl="0" indent="-852678" algn="l" rtl="0">
              <a:lnSpc>
                <a:spcPct val="100000"/>
              </a:lnSpc>
              <a:spcBef>
                <a:spcPts val="1512"/>
              </a:spcBef>
              <a:spcAft>
                <a:spcPts val="0"/>
              </a:spcAft>
              <a:buClr>
                <a:schemeClr val="lt1"/>
              </a:buClr>
              <a:buSzPts val="9828"/>
              <a:buFont typeface="Arial"/>
              <a:buChar char="•"/>
              <a:defRPr sz="7560" b="0" i="0" u="none" strike="noStrike" cap="small">
                <a:solidFill>
                  <a:schemeClr val="lt1"/>
                </a:solidFill>
                <a:latin typeface="Century Gothic"/>
                <a:ea typeface="Century Gothic"/>
                <a:cs typeface="Century Gothic"/>
                <a:sym typeface="Century Gothic"/>
              </a:defRPr>
            </a:lvl1pPr>
            <a:lvl2pPr marL="914400" marR="0" lvl="1" indent="-783336" algn="l" rtl="0">
              <a:lnSpc>
                <a:spcPct val="100000"/>
              </a:lnSpc>
              <a:spcBef>
                <a:spcPts val="2520"/>
              </a:spcBef>
              <a:spcAft>
                <a:spcPts val="0"/>
              </a:spcAft>
              <a:buClr>
                <a:schemeClr val="lt1"/>
              </a:buClr>
              <a:buSzPts val="8736"/>
              <a:buFont typeface="Arial"/>
              <a:buChar char="•"/>
              <a:defRPr sz="6719" b="0" i="0" u="none" strike="noStrike" cap="small">
                <a:solidFill>
                  <a:schemeClr val="lt1"/>
                </a:solidFill>
                <a:latin typeface="Century Gothic"/>
                <a:ea typeface="Century Gothic"/>
                <a:cs typeface="Century Gothic"/>
                <a:sym typeface="Century Gothic"/>
              </a:defRPr>
            </a:lvl2pPr>
            <a:lvl3pPr marL="1371600" marR="0" lvl="2" indent="-713994" algn="l" rtl="0">
              <a:lnSpc>
                <a:spcPct val="100000"/>
              </a:lnSpc>
              <a:spcBef>
                <a:spcPts val="2520"/>
              </a:spcBef>
              <a:spcAft>
                <a:spcPts val="0"/>
              </a:spcAft>
              <a:buClr>
                <a:schemeClr val="lt1"/>
              </a:buClr>
              <a:buSzPts val="7644"/>
              <a:buFont typeface="Arial"/>
              <a:buChar char="•"/>
              <a:defRPr sz="5880" b="0" i="0" u="none" strike="noStrike" cap="small">
                <a:solidFill>
                  <a:schemeClr val="lt1"/>
                </a:solidFill>
                <a:latin typeface="Century Gothic"/>
                <a:ea typeface="Century Gothic"/>
                <a:cs typeface="Century Gothic"/>
                <a:sym typeface="Century Gothic"/>
              </a:defRPr>
            </a:lvl3pPr>
            <a:lvl4pPr marL="1828800" marR="0" lvl="3" indent="-713994" algn="l" rtl="0">
              <a:lnSpc>
                <a:spcPct val="100000"/>
              </a:lnSpc>
              <a:spcBef>
                <a:spcPts val="2520"/>
              </a:spcBef>
              <a:spcAft>
                <a:spcPts val="0"/>
              </a:spcAft>
              <a:buClr>
                <a:schemeClr val="lt1"/>
              </a:buClr>
              <a:buSzPts val="7644"/>
              <a:buFont typeface="Arial"/>
              <a:buChar char="•"/>
              <a:defRPr sz="5880" b="0" i="0" u="none" strike="noStrike" cap="small">
                <a:solidFill>
                  <a:schemeClr val="lt1"/>
                </a:solidFill>
                <a:latin typeface="Century Gothic"/>
                <a:ea typeface="Century Gothic"/>
                <a:cs typeface="Century Gothic"/>
                <a:sym typeface="Century Gothic"/>
              </a:defRPr>
            </a:lvl4pPr>
            <a:lvl5pPr marL="2286000" marR="0" lvl="4" indent="-644651" algn="l" rtl="0">
              <a:lnSpc>
                <a:spcPct val="100000"/>
              </a:lnSpc>
              <a:spcBef>
                <a:spcPts val="2520"/>
              </a:spcBef>
              <a:spcAft>
                <a:spcPts val="0"/>
              </a:spcAft>
              <a:buClr>
                <a:schemeClr val="lt1"/>
              </a:buClr>
              <a:buSzPts val="6552"/>
              <a:buFont typeface="Arial"/>
              <a:buChar char="•"/>
              <a:defRPr sz="5040" b="0" i="0" u="none" strike="noStrike" cap="small">
                <a:solidFill>
                  <a:schemeClr val="lt1"/>
                </a:solidFill>
                <a:latin typeface="Century Gothic"/>
                <a:ea typeface="Century Gothic"/>
                <a:cs typeface="Century Gothic"/>
                <a:sym typeface="Century Gothic"/>
              </a:defRPr>
            </a:lvl5pPr>
            <a:lvl6pPr marL="2743200" marR="0" lvl="5" indent="-609981" algn="l" rtl="0">
              <a:lnSpc>
                <a:spcPct val="100000"/>
              </a:lnSpc>
              <a:spcBef>
                <a:spcPts val="2520"/>
              </a:spcBef>
              <a:spcAft>
                <a:spcPts val="0"/>
              </a:spcAft>
              <a:buClr>
                <a:schemeClr val="lt1"/>
              </a:buClr>
              <a:buSzPts val="6006"/>
              <a:buFont typeface="Arial"/>
              <a:buChar char="•"/>
              <a:defRPr sz="4620" b="0" i="0" u="none" strike="noStrike" cap="small">
                <a:solidFill>
                  <a:schemeClr val="lt1"/>
                </a:solidFill>
                <a:latin typeface="Century Gothic"/>
                <a:ea typeface="Century Gothic"/>
                <a:cs typeface="Century Gothic"/>
                <a:sym typeface="Century Gothic"/>
              </a:defRPr>
            </a:lvl6pPr>
            <a:lvl7pPr marL="3200400" marR="0" lvl="6" indent="-609981" algn="l" rtl="0">
              <a:lnSpc>
                <a:spcPct val="100000"/>
              </a:lnSpc>
              <a:spcBef>
                <a:spcPts val="2520"/>
              </a:spcBef>
              <a:spcAft>
                <a:spcPts val="0"/>
              </a:spcAft>
              <a:buClr>
                <a:schemeClr val="lt1"/>
              </a:buClr>
              <a:buSzPts val="6006"/>
              <a:buFont typeface="Arial"/>
              <a:buChar char="•"/>
              <a:defRPr sz="4620" b="0" i="0" u="none" strike="noStrike" cap="small">
                <a:solidFill>
                  <a:schemeClr val="lt1"/>
                </a:solidFill>
                <a:latin typeface="Century Gothic"/>
                <a:ea typeface="Century Gothic"/>
                <a:cs typeface="Century Gothic"/>
                <a:sym typeface="Century Gothic"/>
              </a:defRPr>
            </a:lvl7pPr>
            <a:lvl8pPr marL="3657600" marR="0" lvl="7" indent="-609981" algn="l" rtl="0">
              <a:lnSpc>
                <a:spcPct val="100000"/>
              </a:lnSpc>
              <a:spcBef>
                <a:spcPts val="2520"/>
              </a:spcBef>
              <a:spcAft>
                <a:spcPts val="0"/>
              </a:spcAft>
              <a:buClr>
                <a:schemeClr val="lt1"/>
              </a:buClr>
              <a:buSzPts val="6006"/>
              <a:buFont typeface="Arial"/>
              <a:buChar char="•"/>
              <a:defRPr sz="4620" b="0" i="0" u="none" strike="noStrike" cap="small">
                <a:solidFill>
                  <a:schemeClr val="lt1"/>
                </a:solidFill>
                <a:latin typeface="Century Gothic"/>
                <a:ea typeface="Century Gothic"/>
                <a:cs typeface="Century Gothic"/>
                <a:sym typeface="Century Gothic"/>
              </a:defRPr>
            </a:lvl8pPr>
            <a:lvl9pPr marL="4114800" marR="0" lvl="8" indent="-521970" algn="l" rtl="0">
              <a:lnSpc>
                <a:spcPct val="100000"/>
              </a:lnSpc>
              <a:spcBef>
                <a:spcPts val="2520"/>
              </a:spcBef>
              <a:spcAft>
                <a:spcPts val="2520"/>
              </a:spcAft>
              <a:buClr>
                <a:schemeClr val="lt1"/>
              </a:buClr>
              <a:buSzPts val="4620"/>
              <a:buFont typeface="Arial"/>
              <a:buChar char="•"/>
              <a:defRPr sz="4620" b="0" i="0" u="none" strike="noStrike" cap="small">
                <a:solidFill>
                  <a:schemeClr val="lt1"/>
                </a:solidFill>
                <a:latin typeface="Century Gothic"/>
                <a:ea typeface="Century Gothic"/>
                <a:cs typeface="Century Gothic"/>
                <a:sym typeface="Century Gothic"/>
              </a:defRPr>
            </a:lvl9pPr>
          </a:lstStyle>
          <a:p>
            <a:endParaRPr/>
          </a:p>
        </p:txBody>
      </p:sp>
      <p:sp>
        <p:nvSpPr>
          <p:cNvPr id="8" name="Google Shape;8;p2"/>
          <p:cNvSpPr txBox="1">
            <a:spLocks noGrp="1"/>
          </p:cNvSpPr>
          <p:nvPr>
            <p:ph type="dt" idx="10"/>
          </p:nvPr>
        </p:nvSpPr>
        <p:spPr>
          <a:xfrm>
            <a:off x="27517175" y="26360578"/>
            <a:ext cx="5407349" cy="1557867"/>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3359" b="1" i="0" u="none" strike="noStrike" cap="none">
                <a:solidFill>
                  <a:srgbClr val="BFBFBF"/>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9" name="Google Shape;9;p2"/>
          <p:cNvSpPr txBox="1">
            <a:spLocks noGrp="1"/>
          </p:cNvSpPr>
          <p:nvPr>
            <p:ph type="ftr" idx="11"/>
          </p:nvPr>
        </p:nvSpPr>
        <p:spPr>
          <a:xfrm>
            <a:off x="3437060" y="26360578"/>
            <a:ext cx="23621375" cy="155786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3359" b="1" i="0" u="none" strike="noStrike" cap="none">
                <a:solidFill>
                  <a:srgbClr val="BFBFBF"/>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10" name="Google Shape;10;p2"/>
          <p:cNvSpPr txBox="1">
            <a:spLocks noGrp="1"/>
          </p:cNvSpPr>
          <p:nvPr>
            <p:ph type="sldNum" idx="12"/>
          </p:nvPr>
        </p:nvSpPr>
        <p:spPr>
          <a:xfrm>
            <a:off x="33252250" y="26360578"/>
            <a:ext cx="1736629" cy="155786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1pPr>
            <a:lvl2pPr marL="0" marR="0" lvl="1"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2pPr>
            <a:lvl3pPr marL="0" marR="0" lvl="2"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3pPr>
            <a:lvl4pPr marL="0" marR="0" lvl="3"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4pPr>
            <a:lvl5pPr marL="0" marR="0" lvl="4"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5pPr>
            <a:lvl6pPr marL="0" marR="0" lvl="5"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6pPr>
            <a:lvl7pPr marL="0" marR="0" lvl="6"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7pPr>
            <a:lvl8pPr marL="0" marR="0" lvl="7"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8pPr>
            <a:lvl9pPr marL="0" marR="0" lvl="8" indent="0" algn="r" rtl="0">
              <a:lnSpc>
                <a:spcPct val="100000"/>
              </a:lnSpc>
              <a:spcBef>
                <a:spcPts val="0"/>
              </a:spcBef>
              <a:spcAft>
                <a:spcPts val="0"/>
              </a:spcAft>
              <a:buClr>
                <a:srgbClr val="000000"/>
              </a:buClr>
              <a:buSzPts val="3359"/>
              <a:buFont typeface="Arial"/>
              <a:buNone/>
              <a:defRPr sz="3359" b="1" i="0" u="none" strike="noStrike" cap="none">
                <a:solidFill>
                  <a:srgbClr val="BFBFB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g"/><Relationship Id="rId18" Type="http://schemas.openxmlformats.org/officeDocument/2006/relationships/image" Target="../media/image17.jpeg"/><Relationship Id="rId3" Type="http://schemas.openxmlformats.org/officeDocument/2006/relationships/image" Target="../media/image2.png"/><Relationship Id="rId7" Type="http://schemas.openxmlformats.org/officeDocument/2006/relationships/image" Target="../media/image6.jpg"/><Relationship Id="rId12" Type="http://schemas.openxmlformats.org/officeDocument/2006/relationships/image" Target="../media/image11.jpg"/><Relationship Id="rId17" Type="http://schemas.openxmlformats.org/officeDocument/2006/relationships/image" Target="../media/image16.jpeg"/><Relationship Id="rId2" Type="http://schemas.openxmlformats.org/officeDocument/2006/relationships/notesSlide" Target="../notesSlides/notesSlide1.xml"/><Relationship Id="rId16"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g"/><Relationship Id="rId5" Type="http://schemas.openxmlformats.org/officeDocument/2006/relationships/image" Target="../media/image4.jpg"/><Relationship Id="rId15" Type="http://schemas.openxmlformats.org/officeDocument/2006/relationships/image" Target="../media/image14.jpe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jpg"/><Relationship Id="rId1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
          <p:cNvSpPr txBox="1"/>
          <p:nvPr/>
        </p:nvSpPr>
        <p:spPr>
          <a:xfrm>
            <a:off x="24916706" y="3503137"/>
            <a:ext cx="12435840" cy="22019566"/>
          </a:xfrm>
          <a:prstGeom prst="rect">
            <a:avLst/>
          </a:prstGeom>
          <a:solidFill>
            <a:srgbClr val="C00000"/>
          </a:solidFill>
          <a:ln w="9525" cap="flat" cmpd="sng">
            <a:solidFill>
              <a:srgbClr val="C00000"/>
            </a:solidFill>
            <a:prstDash val="solid"/>
            <a:round/>
            <a:headEnd type="none" w="sm" len="sm"/>
            <a:tailEnd type="none" w="sm" len="sm"/>
          </a:ln>
        </p:spPr>
        <p:txBody>
          <a:bodyPr spcFirstLastPara="1" wrap="square" lIns="78825" tIns="39400" rIns="78825" bIns="39400" anchor="t" anchorCtr="0">
            <a:noAutofit/>
          </a:bodyPr>
          <a:lstStyle/>
          <a:p>
            <a:pPr marL="0" marR="0" lvl="0" indent="0" algn="l" rtl="0">
              <a:lnSpc>
                <a:spcPct val="100000"/>
              </a:lnSpc>
              <a:spcBef>
                <a:spcPts val="0"/>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1626"/>
              </a:spcBef>
              <a:spcAft>
                <a:spcPts val="0"/>
              </a:spcAft>
              <a:buClr>
                <a:srgbClr val="000000"/>
              </a:buClr>
              <a:buSzPts val="3253"/>
              <a:buFont typeface="Arial"/>
              <a:buNone/>
            </a:pPr>
            <a:endParaRPr sz="3253" b="0" i="0" u="none" strike="noStrike" cap="none">
              <a:solidFill>
                <a:srgbClr val="FFFFFF"/>
              </a:solidFill>
              <a:latin typeface="Arial"/>
              <a:ea typeface="Arial"/>
              <a:cs typeface="Arial"/>
              <a:sym typeface="Arial"/>
            </a:endParaRPr>
          </a:p>
          <a:p>
            <a:pPr marL="0" marR="0" lvl="0" indent="0" algn="l" rtl="0">
              <a:lnSpc>
                <a:spcPct val="100000"/>
              </a:lnSpc>
              <a:spcBef>
                <a:spcPts val="1626"/>
              </a:spcBef>
              <a:spcAft>
                <a:spcPts val="0"/>
              </a:spcAft>
              <a:buClr>
                <a:srgbClr val="000000"/>
              </a:buClr>
              <a:buSzPts val="3253"/>
              <a:buFont typeface="Arial"/>
              <a:buNone/>
            </a:pPr>
            <a:endParaRPr sz="3253" b="0" i="0" u="none" strike="noStrike" cap="none">
              <a:solidFill>
                <a:srgbClr val="FFFFFF"/>
              </a:solidFill>
              <a:latin typeface="Arial"/>
              <a:ea typeface="Arial"/>
              <a:cs typeface="Arial"/>
              <a:sym typeface="Arial"/>
            </a:endParaRPr>
          </a:p>
          <a:p>
            <a:pPr marL="0" marR="0" lvl="0" indent="0" algn="l" rtl="0">
              <a:lnSpc>
                <a:spcPct val="100000"/>
              </a:lnSpc>
              <a:spcBef>
                <a:spcPts val="1626"/>
              </a:spcBef>
              <a:spcAft>
                <a:spcPts val="0"/>
              </a:spcAft>
              <a:buClr>
                <a:srgbClr val="000000"/>
              </a:buClr>
              <a:buSzPts val="3253"/>
              <a:buFont typeface="Arial"/>
              <a:buNone/>
            </a:pPr>
            <a:endParaRPr sz="3253" b="0" i="0" u="none" strike="noStrike" cap="none">
              <a:solidFill>
                <a:srgbClr val="FFFFFF"/>
              </a:solidFill>
              <a:latin typeface="Arial"/>
              <a:ea typeface="Arial"/>
              <a:cs typeface="Arial"/>
              <a:sym typeface="Arial"/>
            </a:endParaRPr>
          </a:p>
          <a:p>
            <a:pPr marL="0" marR="0" lvl="0" indent="0" algn="l" rtl="0">
              <a:lnSpc>
                <a:spcPct val="100000"/>
              </a:lnSpc>
              <a:spcBef>
                <a:spcPts val="1626"/>
              </a:spcBef>
              <a:spcAft>
                <a:spcPts val="0"/>
              </a:spcAft>
              <a:buClr>
                <a:srgbClr val="000000"/>
              </a:buClr>
              <a:buSzPts val="3253"/>
              <a:buFont typeface="Arial"/>
              <a:buNone/>
            </a:pPr>
            <a:endParaRPr sz="3253" b="0" i="0" u="none" strike="noStrike" cap="none">
              <a:solidFill>
                <a:srgbClr val="FFFFFF"/>
              </a:solidFill>
              <a:latin typeface="Arial"/>
              <a:ea typeface="Arial"/>
              <a:cs typeface="Arial"/>
              <a:sym typeface="Arial"/>
            </a:endParaRPr>
          </a:p>
          <a:p>
            <a:pPr marL="0" marR="0" lvl="0" indent="0" algn="l" rtl="0">
              <a:lnSpc>
                <a:spcPct val="100000"/>
              </a:lnSpc>
              <a:spcBef>
                <a:spcPts val="1626"/>
              </a:spcBef>
              <a:spcAft>
                <a:spcPts val="0"/>
              </a:spcAft>
              <a:buClr>
                <a:srgbClr val="000000"/>
              </a:buClr>
              <a:buSzPts val="3253"/>
              <a:buFont typeface="Arial"/>
              <a:buNone/>
            </a:pPr>
            <a:endParaRPr sz="3253" b="0" i="0" u="none" strike="noStrike" cap="none">
              <a:solidFill>
                <a:srgbClr val="FFFFFF"/>
              </a:solidFill>
              <a:latin typeface="Arial"/>
              <a:ea typeface="Arial"/>
              <a:cs typeface="Arial"/>
              <a:sym typeface="Arial"/>
            </a:endParaRPr>
          </a:p>
          <a:p>
            <a:pPr marL="0" marR="0" lvl="0" indent="0" algn="l" rtl="0">
              <a:lnSpc>
                <a:spcPct val="100000"/>
              </a:lnSpc>
              <a:spcBef>
                <a:spcPts val="4091"/>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p:txBody>
      </p:sp>
      <p:sp>
        <p:nvSpPr>
          <p:cNvPr id="129" name="Google Shape;129;p1"/>
          <p:cNvSpPr txBox="1"/>
          <p:nvPr/>
        </p:nvSpPr>
        <p:spPr>
          <a:xfrm>
            <a:off x="25017984" y="4570611"/>
            <a:ext cx="12252960" cy="20802601"/>
          </a:xfrm>
          <a:prstGeom prst="rect">
            <a:avLst/>
          </a:prstGeom>
          <a:solidFill>
            <a:srgbClr val="FFFFFF">
              <a:alpha val="89411"/>
            </a:srgbClr>
          </a:solidFill>
          <a:ln>
            <a:noFill/>
          </a:ln>
        </p:spPr>
        <p:txBody>
          <a:bodyPr spcFirstLastPara="1" wrap="square" lIns="90100" tIns="45025" rIns="90100" bIns="45025" anchor="t" anchorCtr="0">
            <a:noAutofit/>
          </a:bodyPr>
          <a:lstStyle/>
          <a:p>
            <a:pPr marL="456921" marR="0" lvl="1" indent="-279121" algn="l" rtl="0">
              <a:lnSpc>
                <a:spcPct val="100000"/>
              </a:lnSpc>
              <a:spcBef>
                <a:spcPts val="0"/>
              </a:spcBef>
              <a:spcAft>
                <a:spcPts val="0"/>
              </a:spcAft>
              <a:buClr>
                <a:srgbClr val="000000"/>
              </a:buClr>
              <a:buSzPts val="2800"/>
              <a:buFont typeface="Arial"/>
              <a:buNone/>
            </a:pPr>
            <a:endParaRPr sz="3200" b="0" i="0" u="none" strike="noStrike" cap="none">
              <a:solidFill>
                <a:srgbClr val="000000"/>
              </a:solidFill>
              <a:latin typeface="Arial"/>
              <a:ea typeface="Arial"/>
              <a:cs typeface="Arial"/>
              <a:sym typeface="Arial"/>
            </a:endParaRPr>
          </a:p>
        </p:txBody>
      </p:sp>
      <p:sp>
        <p:nvSpPr>
          <p:cNvPr id="130" name="Google Shape;130;p1"/>
          <p:cNvSpPr txBox="1"/>
          <p:nvPr/>
        </p:nvSpPr>
        <p:spPr>
          <a:xfrm>
            <a:off x="1118425" y="3503138"/>
            <a:ext cx="11277600" cy="25150123"/>
          </a:xfrm>
          <a:prstGeom prst="rect">
            <a:avLst/>
          </a:prstGeom>
          <a:solidFill>
            <a:srgbClr val="C00000"/>
          </a:solidFill>
          <a:ln w="9525" cap="flat" cmpd="sng">
            <a:solidFill>
              <a:srgbClr val="C00000"/>
            </a:solidFill>
            <a:prstDash val="solid"/>
            <a:round/>
            <a:headEnd type="none" w="sm" len="sm"/>
            <a:tailEnd type="none" w="sm" len="sm"/>
          </a:ln>
        </p:spPr>
        <p:txBody>
          <a:bodyPr spcFirstLastPara="1" wrap="square" lIns="78825" tIns="39400" rIns="78825" bIns="39400" anchor="t" anchorCtr="0">
            <a:noAutofit/>
          </a:bodyPr>
          <a:lstStyle/>
          <a:p>
            <a:pPr marL="0" marR="0" lvl="0" indent="0" algn="l" rtl="0">
              <a:lnSpc>
                <a:spcPct val="100000"/>
              </a:lnSpc>
              <a:spcBef>
                <a:spcPts val="0"/>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2267"/>
              </a:spcBef>
              <a:spcAft>
                <a:spcPts val="0"/>
              </a:spcAft>
              <a:buClr>
                <a:srgbClr val="000000"/>
              </a:buClr>
              <a:buSzPts val="4534"/>
              <a:buFont typeface="Arial"/>
              <a:buNone/>
            </a:pPr>
            <a:endParaRPr sz="4534" b="0" i="0" u="none" strike="noStrike" cap="none">
              <a:solidFill>
                <a:srgbClr val="FFFFFF"/>
              </a:solidFill>
              <a:latin typeface="Arial"/>
              <a:ea typeface="Arial"/>
              <a:cs typeface="Arial"/>
              <a:sym typeface="Arial"/>
            </a:endParaRPr>
          </a:p>
          <a:p>
            <a:pPr marL="0" marR="0" lvl="0" indent="0" algn="l" rtl="0">
              <a:lnSpc>
                <a:spcPct val="100000"/>
              </a:lnSpc>
              <a:spcBef>
                <a:spcPts val="1380"/>
              </a:spcBef>
              <a:spcAft>
                <a:spcPts val="0"/>
              </a:spcAft>
              <a:buClr>
                <a:srgbClr val="000000"/>
              </a:buClr>
              <a:buSzPts val="2760"/>
              <a:buFont typeface="Arial"/>
              <a:buNone/>
            </a:pPr>
            <a:r>
              <a:rPr lang="en-US" sz="2760" b="0" i="0" u="none" strike="noStrike" cap="none">
                <a:solidFill>
                  <a:srgbClr val="FFFFFF"/>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31" name="Google Shape;131;p1"/>
          <p:cNvSpPr txBox="1"/>
          <p:nvPr/>
        </p:nvSpPr>
        <p:spPr>
          <a:xfrm>
            <a:off x="1255585" y="3650135"/>
            <a:ext cx="11064240" cy="866394"/>
          </a:xfrm>
          <a:prstGeom prst="rect">
            <a:avLst/>
          </a:prstGeom>
          <a:solidFill>
            <a:srgbClr val="000000"/>
          </a:solidFill>
          <a:ln>
            <a:noFill/>
          </a:ln>
        </p:spPr>
        <p:txBody>
          <a:bodyPr spcFirstLastPara="1" wrap="square" lIns="78825" tIns="39400" rIns="78825" bIns="39400" anchor="t" anchorCtr="0">
            <a:noAutofit/>
          </a:bodyPr>
          <a:lstStyle/>
          <a:p>
            <a:pPr marL="0" marR="0" lvl="0" indent="0" algn="ctr" rtl="0">
              <a:lnSpc>
                <a:spcPct val="100000"/>
              </a:lnSpc>
              <a:spcBef>
                <a:spcPts val="0"/>
              </a:spcBef>
              <a:spcAft>
                <a:spcPts val="0"/>
              </a:spcAft>
              <a:buClr>
                <a:srgbClr val="FFFFFF"/>
              </a:buClr>
              <a:buSzPts val="1183"/>
              <a:buFont typeface="Arial"/>
              <a:buNone/>
            </a:pPr>
            <a:r>
              <a:rPr lang="en-US" sz="4731" b="1" i="0" u="sng" strike="noStrike" cap="none" dirty="0">
                <a:solidFill>
                  <a:srgbClr val="FFFFFF"/>
                </a:solidFill>
                <a:ea typeface="Cambria Math" panose="02040503050406030204" pitchFamily="18" charset="0"/>
                <a:sym typeface="Arial"/>
              </a:rPr>
              <a:t>INTRODUCTION</a:t>
            </a:r>
            <a:endParaRPr sz="1400" b="0" i="0" u="none" strike="noStrike" cap="none" dirty="0">
              <a:solidFill>
                <a:srgbClr val="000000"/>
              </a:solidFill>
              <a:ea typeface="Cambria Math" panose="02040503050406030204" pitchFamily="18" charset="0"/>
              <a:sym typeface="Arial"/>
            </a:endParaRPr>
          </a:p>
        </p:txBody>
      </p:sp>
      <p:sp>
        <p:nvSpPr>
          <p:cNvPr id="132" name="Google Shape;132;p1"/>
          <p:cNvSpPr txBox="1"/>
          <p:nvPr/>
        </p:nvSpPr>
        <p:spPr>
          <a:xfrm>
            <a:off x="24916705" y="25659745"/>
            <a:ext cx="8822309" cy="3085133"/>
          </a:xfrm>
          <a:prstGeom prst="rect">
            <a:avLst/>
          </a:prstGeom>
          <a:solidFill>
            <a:srgbClr val="000000">
              <a:alpha val="63921"/>
            </a:srgbClr>
          </a:solidFill>
          <a:ln>
            <a:noFill/>
          </a:ln>
        </p:spPr>
        <p:txBody>
          <a:bodyPr spcFirstLastPara="1" wrap="square" lIns="78825" tIns="39400" rIns="78825" bIns="39400" anchor="t" anchorCtr="0">
            <a:noAutofit/>
          </a:bodyPr>
          <a:lstStyle/>
          <a:p>
            <a:pPr marL="0" marR="0" lvl="0" indent="0" algn="just" rtl="0">
              <a:lnSpc>
                <a:spcPct val="100000"/>
              </a:lnSpc>
              <a:spcBef>
                <a:spcPts val="0"/>
              </a:spcBef>
              <a:spcAft>
                <a:spcPts val="0"/>
              </a:spcAft>
              <a:buClr>
                <a:srgbClr val="000000"/>
              </a:buClr>
              <a:buSzPts val="2400"/>
              <a:buFont typeface="Arial"/>
              <a:buNone/>
            </a:pPr>
            <a:r>
              <a:rPr lang="en-US" sz="2400" b="1" i="0" u="sng" strike="noStrike" cap="none">
                <a:solidFill>
                  <a:srgbClr val="FFFFFF"/>
                </a:solidFill>
                <a:latin typeface="Arial"/>
                <a:ea typeface="Arial"/>
                <a:cs typeface="Arial"/>
                <a:sym typeface="Arial"/>
              </a:rPr>
              <a:t>ACKNOWLEDGEMENTS</a:t>
            </a:r>
            <a:r>
              <a:rPr lang="en-US" sz="2400" b="0" i="0" u="none" strike="noStrike" cap="none">
                <a:solidFill>
                  <a:srgbClr val="FFFFFF"/>
                </a:solidFill>
                <a:latin typeface="Arial"/>
                <a:ea typeface="Arial"/>
                <a:cs typeface="Arial"/>
                <a:sym typeface="Arial"/>
              </a:rPr>
              <a:t>: This research is funded by Frostburg State University to assist with pilot research under the Grand Proposal Development Fund. Facilities that we have used for this work to date have included environmental chambers in Gunter Hall and the Microscopy Suite in the Compton Science Center. While this is preliminary in nature, the opportunity to develop these methods has been a great experience. Thank you to all who contributed!</a:t>
            </a:r>
            <a:endParaRPr sz="1400" b="0" i="0" u="none" strike="noStrike" cap="none">
              <a:solidFill>
                <a:srgbClr val="000000"/>
              </a:solidFill>
              <a:latin typeface="Arial"/>
              <a:ea typeface="Arial"/>
              <a:cs typeface="Arial"/>
              <a:sym typeface="Arial"/>
            </a:endParaRPr>
          </a:p>
        </p:txBody>
      </p:sp>
      <p:sp>
        <p:nvSpPr>
          <p:cNvPr id="133" name="Google Shape;133;p1"/>
          <p:cNvSpPr txBox="1"/>
          <p:nvPr/>
        </p:nvSpPr>
        <p:spPr>
          <a:xfrm>
            <a:off x="-1515918" y="25812323"/>
            <a:ext cx="182091" cy="1350040"/>
          </a:xfrm>
          <a:prstGeom prst="rect">
            <a:avLst/>
          </a:prstGeom>
          <a:noFill/>
          <a:ln>
            <a:noFill/>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8181"/>
              <a:buFont typeface="Arial"/>
              <a:buNone/>
            </a:pPr>
            <a:endParaRPr sz="8181" b="0" i="0" u="none" strike="noStrike" cap="none">
              <a:solidFill>
                <a:srgbClr val="FFFFFF"/>
              </a:solidFill>
              <a:latin typeface="Arial"/>
              <a:ea typeface="Arial"/>
              <a:cs typeface="Arial"/>
              <a:sym typeface="Arial"/>
            </a:endParaRPr>
          </a:p>
        </p:txBody>
      </p:sp>
      <p:sp>
        <p:nvSpPr>
          <p:cNvPr id="134" name="Google Shape;134;p1"/>
          <p:cNvSpPr txBox="1"/>
          <p:nvPr/>
        </p:nvSpPr>
        <p:spPr>
          <a:xfrm>
            <a:off x="25017984" y="3617439"/>
            <a:ext cx="12252960" cy="866394"/>
          </a:xfrm>
          <a:prstGeom prst="rect">
            <a:avLst/>
          </a:prstGeom>
          <a:solidFill>
            <a:srgbClr val="000000"/>
          </a:solidFill>
          <a:ln>
            <a:noFill/>
          </a:ln>
        </p:spPr>
        <p:txBody>
          <a:bodyPr spcFirstLastPara="1" wrap="square" lIns="78825" tIns="39400" rIns="78825" bIns="39400" anchor="t" anchorCtr="0">
            <a:noAutofit/>
          </a:bodyPr>
          <a:lstStyle/>
          <a:p>
            <a:pPr marL="0" marR="0" lvl="0" indent="0" algn="ctr" rtl="0">
              <a:lnSpc>
                <a:spcPct val="100000"/>
              </a:lnSpc>
              <a:spcBef>
                <a:spcPts val="0"/>
              </a:spcBef>
              <a:spcAft>
                <a:spcPts val="0"/>
              </a:spcAft>
              <a:buClr>
                <a:srgbClr val="FFFFFF"/>
              </a:buClr>
              <a:buSzPts val="1183"/>
              <a:buFont typeface="Arial"/>
              <a:buNone/>
            </a:pPr>
            <a:r>
              <a:rPr lang="en-US" sz="4731" b="1" i="0" u="sng" strike="noStrike" cap="none" dirty="0">
                <a:solidFill>
                  <a:srgbClr val="FFFFFF"/>
                </a:solidFill>
                <a:ea typeface="Cambria Math" panose="02040503050406030204" pitchFamily="18" charset="0"/>
                <a:sym typeface="Arial"/>
              </a:rPr>
              <a:t>RESULTS </a:t>
            </a:r>
            <a:endParaRPr sz="1400" b="0" i="0" u="none" strike="noStrike" cap="none" dirty="0">
              <a:solidFill>
                <a:srgbClr val="000000"/>
              </a:solidFill>
              <a:ea typeface="Cambria Math" panose="02040503050406030204" pitchFamily="18" charset="0"/>
              <a:sym typeface="Arial"/>
            </a:endParaRPr>
          </a:p>
        </p:txBody>
      </p:sp>
      <p:pic>
        <p:nvPicPr>
          <p:cNvPr id="136" name="Google Shape;136;p1"/>
          <p:cNvPicPr preferRelativeResize="0"/>
          <p:nvPr/>
        </p:nvPicPr>
        <p:blipFill rotWithShape="1">
          <a:blip r:embed="rId3">
            <a:alphaModFix/>
          </a:blip>
          <a:srcRect t="3526" b="4905"/>
          <a:stretch/>
        </p:blipFill>
        <p:spPr>
          <a:xfrm>
            <a:off x="33907869" y="25659745"/>
            <a:ext cx="3448656" cy="2725692"/>
          </a:xfrm>
          <a:prstGeom prst="rect">
            <a:avLst/>
          </a:prstGeom>
          <a:noFill/>
          <a:ln>
            <a:noFill/>
          </a:ln>
        </p:spPr>
      </p:pic>
      <p:sp>
        <p:nvSpPr>
          <p:cNvPr id="137" name="Google Shape;137;p1"/>
          <p:cNvSpPr txBox="1"/>
          <p:nvPr/>
        </p:nvSpPr>
        <p:spPr>
          <a:xfrm>
            <a:off x="33907869" y="28388188"/>
            <a:ext cx="3448656" cy="353943"/>
          </a:xfrm>
          <a:prstGeom prst="rect">
            <a:avLst/>
          </a:prstGeom>
          <a:solidFill>
            <a:srgbClr val="FFFFFF"/>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Arial"/>
                <a:ea typeface="Arial"/>
                <a:cs typeface="Arial"/>
                <a:sym typeface="Arial"/>
              </a:rPr>
              <a:t>Sheehan Parasite &amp; Plastics Lab</a:t>
            </a:r>
            <a:endParaRPr sz="1400" b="0" i="0" u="none" strike="noStrike" cap="none">
              <a:solidFill>
                <a:srgbClr val="000000"/>
              </a:solidFill>
              <a:latin typeface="Arial"/>
              <a:ea typeface="Arial"/>
              <a:cs typeface="Arial"/>
              <a:sym typeface="Arial"/>
            </a:endParaRPr>
          </a:p>
        </p:txBody>
      </p:sp>
      <p:sp>
        <p:nvSpPr>
          <p:cNvPr id="139" name="Google Shape;139;p1"/>
          <p:cNvSpPr txBox="1"/>
          <p:nvPr/>
        </p:nvSpPr>
        <p:spPr>
          <a:xfrm>
            <a:off x="1118424" y="570287"/>
            <a:ext cx="36234122" cy="2609065"/>
          </a:xfrm>
          <a:prstGeom prst="rect">
            <a:avLst/>
          </a:prstGeom>
          <a:solidFill>
            <a:srgbClr val="FFFFFF"/>
          </a:solidFill>
          <a:ln>
            <a:noFill/>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chemeClr val="lt1"/>
              </a:buClr>
              <a:buSzPts val="8181"/>
              <a:buFont typeface="Century Gothic"/>
              <a:buNone/>
            </a:pPr>
            <a:endParaRPr sz="818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8181"/>
              <a:buFont typeface="Century Gothic"/>
              <a:buNone/>
            </a:pPr>
            <a:endParaRPr sz="8181" b="0" i="0" u="none" strike="noStrike" cap="none">
              <a:solidFill>
                <a:srgbClr val="000000"/>
              </a:solidFill>
              <a:latin typeface="Arial"/>
              <a:ea typeface="Arial"/>
              <a:cs typeface="Arial"/>
              <a:sym typeface="Arial"/>
            </a:endParaRPr>
          </a:p>
        </p:txBody>
      </p:sp>
      <p:pic>
        <p:nvPicPr>
          <p:cNvPr id="142" name="Google Shape;142;p1"/>
          <p:cNvPicPr preferRelativeResize="0"/>
          <p:nvPr/>
        </p:nvPicPr>
        <p:blipFill rotWithShape="1">
          <a:blip r:embed="rId4">
            <a:alphaModFix/>
          </a:blip>
          <a:srcRect/>
          <a:stretch/>
        </p:blipFill>
        <p:spPr>
          <a:xfrm>
            <a:off x="29260797" y="639276"/>
            <a:ext cx="7915010" cy="2527517"/>
          </a:xfrm>
          <a:prstGeom prst="rect">
            <a:avLst/>
          </a:prstGeom>
          <a:noFill/>
          <a:ln>
            <a:noFill/>
          </a:ln>
        </p:spPr>
      </p:pic>
      <p:sp>
        <p:nvSpPr>
          <p:cNvPr id="143" name="Google Shape;143;p1"/>
          <p:cNvSpPr txBox="1"/>
          <p:nvPr/>
        </p:nvSpPr>
        <p:spPr>
          <a:xfrm>
            <a:off x="4186176" y="782948"/>
            <a:ext cx="25646124" cy="2297518"/>
          </a:xfrm>
          <a:prstGeom prst="rect">
            <a:avLst/>
          </a:prstGeom>
          <a:noFill/>
          <a:ln>
            <a:noFill/>
          </a:ln>
        </p:spPr>
        <p:txBody>
          <a:bodyPr spcFirstLastPara="1" wrap="square" lIns="78825" tIns="182875" rIns="78825" bIns="39400" anchor="t" anchorCtr="0">
            <a:noAutofit/>
          </a:bodyPr>
          <a:lstStyle/>
          <a:p>
            <a:pPr marL="0" marR="0" lvl="0" indent="0" algn="ctr" rtl="0">
              <a:lnSpc>
                <a:spcPct val="66666"/>
              </a:lnSpc>
              <a:spcBef>
                <a:spcPts val="0"/>
              </a:spcBef>
              <a:spcAft>
                <a:spcPts val="0"/>
              </a:spcAft>
              <a:buClr>
                <a:srgbClr val="000000"/>
              </a:buClr>
              <a:buSzPts val="5400"/>
              <a:buFont typeface="Arial"/>
              <a:buNone/>
            </a:pPr>
            <a:r>
              <a:rPr lang="en-US" sz="5400" b="1" i="0" u="none" strike="noStrike" cap="none" dirty="0">
                <a:solidFill>
                  <a:srgbClr val="000000"/>
                </a:solidFill>
                <a:latin typeface="Arial"/>
                <a:ea typeface="Arial"/>
                <a:cs typeface="Arial"/>
                <a:sym typeface="Arial"/>
              </a:rPr>
              <a:t>Investigations into the Roles of Organisms on Environmental Plastic Pollution</a:t>
            </a:r>
            <a:endParaRPr dirty="0"/>
          </a:p>
          <a:p>
            <a:pPr marL="0" marR="0" lvl="0" indent="0" algn="ctr" rtl="0">
              <a:lnSpc>
                <a:spcPct val="83960"/>
              </a:lnSpc>
              <a:spcBef>
                <a:spcPts val="1183"/>
              </a:spcBef>
              <a:spcAft>
                <a:spcPts val="0"/>
              </a:spcAft>
              <a:buClr>
                <a:srgbClr val="000000"/>
              </a:buClr>
              <a:buSzPts val="4400"/>
              <a:buFont typeface="Arial"/>
              <a:buNone/>
            </a:pPr>
            <a:r>
              <a:rPr lang="en-US" sz="4400" b="1" i="0" u="none" strike="noStrike" cap="none" dirty="0">
                <a:solidFill>
                  <a:srgbClr val="000000"/>
                </a:solidFill>
                <a:latin typeface="Arial"/>
                <a:ea typeface="Arial"/>
                <a:cs typeface="Arial"/>
                <a:sym typeface="Arial"/>
              </a:rPr>
              <a:t>Zophia Galvan Lam &amp; Kate Lyn Sheehan</a:t>
            </a:r>
            <a:endParaRPr sz="4400" b="1" i="0" u="sng" strike="noStrike" cap="none" dirty="0">
              <a:solidFill>
                <a:srgbClr val="000000"/>
              </a:solidFill>
              <a:latin typeface="Arial"/>
              <a:ea typeface="Arial"/>
              <a:cs typeface="Arial"/>
              <a:sym typeface="Arial"/>
            </a:endParaRPr>
          </a:p>
          <a:p>
            <a:pPr marL="0" marR="0" lvl="0" indent="0" algn="ctr" rtl="0">
              <a:lnSpc>
                <a:spcPct val="135249"/>
              </a:lnSpc>
              <a:spcBef>
                <a:spcPts val="1183"/>
              </a:spcBef>
              <a:spcAft>
                <a:spcPts val="0"/>
              </a:spcAft>
              <a:buClr>
                <a:srgbClr val="000000"/>
              </a:buClr>
              <a:buSzPts val="4000"/>
              <a:buFont typeface="Arial"/>
              <a:buNone/>
            </a:pPr>
            <a:r>
              <a:rPr lang="en-US" sz="4000" b="1" i="0" u="none" strike="noStrike" cap="none" dirty="0">
                <a:solidFill>
                  <a:srgbClr val="000000"/>
                </a:solidFill>
                <a:latin typeface="Arial"/>
                <a:ea typeface="Arial"/>
                <a:cs typeface="Arial"/>
                <a:sym typeface="Arial"/>
              </a:rPr>
              <a:t>Frostburg State University, Frostburg, MD</a:t>
            </a:r>
            <a:endParaRPr sz="1600" b="0" i="0" u="none" strike="noStrike" cap="none" dirty="0">
              <a:solidFill>
                <a:srgbClr val="000000"/>
              </a:solidFill>
              <a:latin typeface="Arial"/>
              <a:ea typeface="Arial"/>
              <a:cs typeface="Arial"/>
              <a:sym typeface="Arial"/>
            </a:endParaRPr>
          </a:p>
        </p:txBody>
      </p:sp>
      <p:sp>
        <p:nvSpPr>
          <p:cNvPr id="144" name="Google Shape;144;p1"/>
          <p:cNvSpPr txBox="1"/>
          <p:nvPr/>
        </p:nvSpPr>
        <p:spPr>
          <a:xfrm>
            <a:off x="1270825" y="4654794"/>
            <a:ext cx="11033760" cy="23960783"/>
          </a:xfrm>
          <a:prstGeom prst="rect">
            <a:avLst/>
          </a:prstGeom>
          <a:solidFill>
            <a:srgbClr val="FFFFFF">
              <a:alpha val="89411"/>
            </a:srgbClr>
          </a:solidFill>
          <a:ln>
            <a:noFill/>
          </a:ln>
        </p:spPr>
        <p:txBody>
          <a:bodyPr spcFirstLastPara="1" wrap="square" lIns="90100" tIns="45025" rIns="90100" bIns="45025" anchor="t" anchorCtr="0">
            <a:noAutofit/>
          </a:bodyPr>
          <a:lstStyle/>
          <a:p>
            <a:pPr marL="456921" marR="0" lvl="1" indent="-279121" algn="l" rtl="0">
              <a:lnSpc>
                <a:spcPct val="100000"/>
              </a:lnSpc>
              <a:spcBef>
                <a:spcPts val="0"/>
              </a:spcBef>
              <a:spcAft>
                <a:spcPts val="0"/>
              </a:spcAft>
              <a:buClr>
                <a:srgbClr val="000000"/>
              </a:buClr>
              <a:buSzPts val="2800"/>
              <a:buFont typeface="Arial"/>
              <a:buNone/>
            </a:pPr>
            <a:endParaRPr sz="3200" b="0" i="0" u="none" strike="noStrike" cap="none">
              <a:solidFill>
                <a:srgbClr val="000000"/>
              </a:solidFill>
              <a:latin typeface="Arial"/>
              <a:ea typeface="Arial"/>
              <a:cs typeface="Arial"/>
              <a:sym typeface="Arial"/>
            </a:endParaRPr>
          </a:p>
        </p:txBody>
      </p:sp>
      <p:sp>
        <p:nvSpPr>
          <p:cNvPr id="145" name="Google Shape;145;p1"/>
          <p:cNvSpPr txBox="1"/>
          <p:nvPr/>
        </p:nvSpPr>
        <p:spPr>
          <a:xfrm>
            <a:off x="12688085" y="3503139"/>
            <a:ext cx="11887200" cy="14970842"/>
          </a:xfrm>
          <a:prstGeom prst="rect">
            <a:avLst/>
          </a:prstGeom>
          <a:solidFill>
            <a:srgbClr val="FFFFFF">
              <a:alpha val="58000"/>
            </a:srgbClr>
          </a:solidFill>
          <a:ln>
            <a:noFill/>
          </a:ln>
        </p:spPr>
        <p:txBody>
          <a:bodyPr spcFirstLastPara="1" wrap="square" lIns="90100" tIns="45025" rIns="90100" bIns="45025" anchor="t" anchorCtr="0">
            <a:noAutofit/>
          </a:bodyPr>
          <a:lstStyle/>
          <a:p>
            <a:pPr marL="660400" marR="0" lvl="1" indent="-457200" algn="l" rtl="0">
              <a:lnSpc>
                <a:spcPct val="100000"/>
              </a:lnSpc>
              <a:spcBef>
                <a:spcPts val="0"/>
              </a:spcBef>
              <a:spcAft>
                <a:spcPts val="0"/>
              </a:spcAft>
              <a:buClr>
                <a:srgbClr val="000000"/>
              </a:buClr>
              <a:buSzPts val="3200"/>
              <a:buFont typeface="Arial"/>
              <a:buChar char="•"/>
            </a:pPr>
            <a:endParaRPr lang="en-US" sz="3600" b="0" i="0" u="none" strike="noStrike" cap="none" dirty="0">
              <a:solidFill>
                <a:srgbClr val="000000"/>
              </a:solidFill>
              <a:ea typeface="Cambria Math" panose="02040503050406030204" pitchFamily="18" charset="0"/>
              <a:sym typeface="Arial"/>
            </a:endParaRPr>
          </a:p>
          <a:p>
            <a:pPr marL="660400" marR="0" lvl="1" indent="-457200" algn="l" rtl="0">
              <a:lnSpc>
                <a:spcPct val="100000"/>
              </a:lnSpc>
              <a:spcBef>
                <a:spcPts val="0"/>
              </a:spcBef>
              <a:spcAft>
                <a:spcPts val="0"/>
              </a:spcAft>
              <a:buClr>
                <a:srgbClr val="000000"/>
              </a:buClr>
              <a:buSzPts val="3200"/>
              <a:buFont typeface="Arial"/>
              <a:buChar char="•"/>
            </a:pPr>
            <a:endParaRPr lang="en-US" sz="3200" dirty="0">
              <a:ea typeface="Cambria Math" panose="02040503050406030204" pitchFamily="18" charset="0"/>
            </a:endParaRPr>
          </a:p>
          <a:p>
            <a:pPr marL="660400" marR="0" lvl="1"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ea typeface="Cambria Math" panose="02040503050406030204" pitchFamily="18" charset="0"/>
                <a:sym typeface="Arial"/>
              </a:rPr>
              <a:t>Establishing cultures in the laboratory</a:t>
            </a:r>
            <a:endParaRPr dirty="0"/>
          </a:p>
          <a:p>
            <a:pPr marL="1371600" marR="0" lvl="1"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ea typeface="Cambria Math" panose="02040503050406030204" pitchFamily="18" charset="0"/>
                <a:sym typeface="Arial"/>
              </a:rPr>
              <a:t>Environmental Chambers</a:t>
            </a:r>
            <a:endParaRPr dirty="0"/>
          </a:p>
          <a:p>
            <a:pPr marL="1371600" marR="0" lvl="1"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ea typeface="Cambria Math" panose="02040503050406030204" pitchFamily="18" charset="0"/>
                <a:sym typeface="Arial"/>
              </a:rPr>
              <a:t>25⁰C &amp; 16-hour progressive light cycle</a:t>
            </a:r>
            <a:endParaRPr dirty="0"/>
          </a:p>
          <a:p>
            <a:pPr marL="1385888" marR="0" lvl="2"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ea typeface="Cambria Math" panose="02040503050406030204" pitchFamily="18" charset="0"/>
                <a:sym typeface="Arial"/>
              </a:rPr>
              <a:t>Algae – living phytoplankton by Ocean Magic ©</a:t>
            </a:r>
            <a:endParaRPr dirty="0"/>
          </a:p>
          <a:p>
            <a:pPr marL="1385888" marR="0" lvl="2" indent="-457200" rtl="0">
              <a:lnSpc>
                <a:spcPct val="100000"/>
              </a:lnSpc>
              <a:spcBef>
                <a:spcPts val="0"/>
              </a:spcBef>
              <a:spcAft>
                <a:spcPts val="0"/>
              </a:spcAft>
              <a:buClr>
                <a:srgbClr val="000000"/>
              </a:buClr>
              <a:buSzPts val="3200"/>
              <a:buFont typeface="Arial"/>
              <a:buChar char="•"/>
            </a:pPr>
            <a:r>
              <a:rPr lang="en-US" sz="3200" b="0" i="1" u="none" strike="noStrike" cap="none" dirty="0">
                <a:solidFill>
                  <a:srgbClr val="000000"/>
                </a:solidFill>
                <a:ea typeface="Cambria Math" panose="02040503050406030204" pitchFamily="18" charset="0"/>
                <a:sym typeface="Arial"/>
              </a:rPr>
              <a:t>Apocyclops panamensis </a:t>
            </a:r>
            <a:r>
              <a:rPr lang="en-US" sz="3200" b="0" i="0" u="none" strike="noStrike" cap="none" dirty="0">
                <a:solidFill>
                  <a:srgbClr val="000000"/>
                </a:solidFill>
                <a:ea typeface="Cambria Math" panose="02040503050406030204" pitchFamily="18" charset="0"/>
                <a:sym typeface="Arial"/>
              </a:rPr>
              <a:t>copepods from Algae Barn ©</a:t>
            </a:r>
            <a:endParaRPr lang="en-US" dirty="0"/>
          </a:p>
          <a:p>
            <a:pPr marL="928688" marR="0" lvl="2" rtl="0">
              <a:lnSpc>
                <a:spcPct val="100000"/>
              </a:lnSpc>
              <a:spcBef>
                <a:spcPts val="0"/>
              </a:spcBef>
              <a:spcAft>
                <a:spcPts val="0"/>
              </a:spcAft>
              <a:buClr>
                <a:srgbClr val="000000"/>
              </a:buClr>
              <a:buSzPts val="3200"/>
            </a:pPr>
            <a:endParaRPr lang="en-US" sz="3200" b="0" i="0" u="none" strike="noStrike" cap="none" dirty="0">
              <a:solidFill>
                <a:srgbClr val="000000"/>
              </a:solidFill>
              <a:ea typeface="Cambria Math" panose="02040503050406030204" pitchFamily="18" charset="0"/>
              <a:sym typeface="Arial"/>
            </a:endParaRPr>
          </a:p>
          <a:p>
            <a:pPr marL="471488" lvl="2" indent="-457200">
              <a:buSzPts val="3200"/>
              <a:buFont typeface="Arial" panose="020B0604020202020204" pitchFamily="34" charset="0"/>
              <a:buChar char="•"/>
            </a:pPr>
            <a:r>
              <a:rPr lang="en-US" sz="3200" dirty="0"/>
              <a:t>Copepod maintenance</a:t>
            </a:r>
          </a:p>
          <a:p>
            <a:pPr marL="914400" lvl="2" indent="-457200">
              <a:buSzPts val="3200"/>
              <a:buFont typeface="Arial"/>
              <a:buChar char="•"/>
            </a:pPr>
            <a:r>
              <a:rPr lang="en-US" sz="3200" dirty="0"/>
              <a:t>Regular survival and reproduction rate assessments on replicated organismal containers</a:t>
            </a:r>
          </a:p>
          <a:p>
            <a:pPr marL="914400" lvl="2" indent="-457200">
              <a:buSzPts val="3200"/>
              <a:buFont typeface="Arial"/>
              <a:buChar char="•"/>
            </a:pPr>
            <a:r>
              <a:rPr lang="en-US" sz="3200" dirty="0"/>
              <a:t>Weekly 25% water changes and monthly 50% water changes to all stocks in order to maintain water quality and reduce algal overgrowth</a:t>
            </a:r>
          </a:p>
          <a:p>
            <a:pPr marL="914400" lvl="2" indent="-457200">
              <a:buSzPts val="3200"/>
              <a:buFont typeface="Arial"/>
              <a:buChar char="•"/>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57200" lvl="2">
              <a:buSzPts val="3200"/>
            </a:pPr>
            <a:endParaRPr lang="en-US" sz="3200" dirty="0"/>
          </a:p>
          <a:p>
            <a:pPr marL="471488" marR="0" lvl="2" indent="-457200" algn="l" rtl="0">
              <a:lnSpc>
                <a:spcPct val="100000"/>
              </a:lnSpc>
              <a:spcBef>
                <a:spcPts val="0"/>
              </a:spcBef>
              <a:spcAft>
                <a:spcPts val="0"/>
              </a:spcAft>
              <a:buClr>
                <a:srgbClr val="000000"/>
              </a:buClr>
              <a:buSzPts val="3200"/>
              <a:buFont typeface="Arial" panose="020B0604020202020204" pitchFamily="34" charset="0"/>
              <a:buChar char="•"/>
            </a:pPr>
            <a:r>
              <a:rPr lang="en-US" sz="3200" dirty="0"/>
              <a:t>Using fluorescence microscopy on cultures exposed to plastic</a:t>
            </a:r>
            <a:endParaRPr dirty="0"/>
          </a:p>
          <a:p>
            <a:pPr marL="914400" marR="0" lvl="2"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latin typeface="Arial"/>
                <a:ea typeface="Arial"/>
                <a:cs typeface="Arial"/>
                <a:sym typeface="Arial"/>
              </a:rPr>
              <a:t>If the algae breaks up plastic microbeads it will glow</a:t>
            </a:r>
            <a:endParaRPr dirty="0"/>
          </a:p>
          <a:p>
            <a:pPr marL="914400" marR="0" lvl="2" indent="-457200" algn="l" rtl="0">
              <a:lnSpc>
                <a:spcPct val="100000"/>
              </a:lnSpc>
              <a:spcBef>
                <a:spcPts val="0"/>
              </a:spcBef>
              <a:spcAft>
                <a:spcPts val="0"/>
              </a:spcAft>
              <a:buClr>
                <a:srgbClr val="000000"/>
              </a:buClr>
              <a:buSzPts val="3200"/>
              <a:buFont typeface="Arial"/>
              <a:buChar char="•"/>
            </a:pPr>
            <a:r>
              <a:rPr lang="en-US" sz="3200" b="0" i="0" u="none" strike="noStrike" cap="none" dirty="0">
                <a:solidFill>
                  <a:srgbClr val="000000"/>
                </a:solidFill>
                <a:latin typeface="Arial"/>
                <a:ea typeface="Arial"/>
                <a:cs typeface="Arial"/>
                <a:sym typeface="Arial"/>
              </a:rPr>
              <a:t>If the copepods eat the plastic parts of their bodies will glow</a:t>
            </a:r>
            <a:endParaRPr sz="3200" b="0" i="0" u="none" strike="noStrike" cap="none" dirty="0">
              <a:solidFill>
                <a:srgbClr val="000000"/>
              </a:solidFill>
              <a:latin typeface="Arial"/>
              <a:ea typeface="Arial"/>
              <a:cs typeface="Arial"/>
              <a:sym typeface="Arial"/>
            </a:endParaRPr>
          </a:p>
        </p:txBody>
      </p:sp>
      <p:sp>
        <p:nvSpPr>
          <p:cNvPr id="146" name="Google Shape;146;p1"/>
          <p:cNvSpPr txBox="1"/>
          <p:nvPr/>
        </p:nvSpPr>
        <p:spPr>
          <a:xfrm>
            <a:off x="1484870" y="20236034"/>
            <a:ext cx="10346687" cy="5658381"/>
          </a:xfrm>
          <a:prstGeom prst="rect">
            <a:avLst/>
          </a:prstGeom>
          <a:noFill/>
          <a:ln>
            <a:noFill/>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dirty="0">
                <a:solidFill>
                  <a:srgbClr val="000000"/>
                </a:solidFill>
                <a:latin typeface="Arial"/>
                <a:ea typeface="Arial"/>
                <a:cs typeface="Arial"/>
                <a:sym typeface="Arial"/>
              </a:rPr>
              <a:t>Q</a:t>
            </a:r>
            <a:r>
              <a:rPr lang="en-US" sz="2800" b="1" i="0" u="none" strike="noStrike" cap="none" baseline="-25000" dirty="0">
                <a:solidFill>
                  <a:srgbClr val="000000"/>
                </a:solidFill>
                <a:latin typeface="Arial"/>
                <a:ea typeface="Arial"/>
                <a:cs typeface="Arial"/>
                <a:sym typeface="Arial"/>
              </a:rPr>
              <a:t>1</a:t>
            </a:r>
            <a:r>
              <a:rPr lang="en-US" sz="2800" b="1" i="0" u="none" strike="noStrike" cap="none" dirty="0">
                <a:solidFill>
                  <a:srgbClr val="000000"/>
                </a:solidFill>
                <a:latin typeface="Arial"/>
                <a:ea typeface="Arial"/>
                <a:cs typeface="Arial"/>
                <a:sym typeface="Arial"/>
              </a:rPr>
              <a:t>:What is the role of primary producers in the degradation of plastic pollution?</a:t>
            </a:r>
            <a:endParaRPr dirty="0"/>
          </a:p>
          <a:p>
            <a:pPr marL="0" marR="0" lvl="0" indent="0" algn="l" rtl="0">
              <a:lnSpc>
                <a:spcPct val="100000"/>
              </a:lnSpc>
              <a:spcBef>
                <a:spcPts val="0"/>
              </a:spcBef>
              <a:spcAft>
                <a:spcPts val="0"/>
              </a:spcAft>
              <a:buClr>
                <a:srgbClr val="000000"/>
              </a:buClr>
              <a:buSzPts val="2800"/>
              <a:buFont typeface="Arial"/>
              <a:buNone/>
            </a:pPr>
            <a:endParaRPr lang="en-US"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Is there evidence that biofilm (algae) could break down microplastic particles? </a:t>
            </a:r>
            <a:endParaRPr dirty="0"/>
          </a:p>
          <a:p>
            <a:pPr marL="914400" marR="0" lvl="0" indent="-457200"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How can we detect this if it is happening?</a:t>
            </a:r>
            <a:endParaRPr dirty="0"/>
          </a:p>
          <a:p>
            <a:pPr marL="914400" marR="0" lvl="0" indent="-279400"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914400" marR="0" lvl="0" indent="-279400"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914400" marR="0" lvl="0" indent="-279400" algn="l" rtl="0">
              <a:lnSpc>
                <a:spcPct val="100000"/>
              </a:lnSpc>
              <a:spcBef>
                <a:spcPts val="0"/>
              </a:spcBef>
              <a:spcAft>
                <a:spcPts val="0"/>
              </a:spcAft>
              <a:buClr>
                <a:srgbClr val="000000"/>
              </a:buClr>
              <a:buSzPts val="2800"/>
              <a:buFont typeface="Arial"/>
              <a:buNone/>
            </a:pPr>
            <a:endParaRPr sz="4000" b="0" i="0" u="none" strike="noStrike" cap="none" dirty="0">
              <a:solidFill>
                <a:srgbClr val="000000"/>
              </a:solidFill>
              <a:latin typeface="Arial"/>
              <a:ea typeface="Arial"/>
              <a:cs typeface="Arial"/>
              <a:sym typeface="Arial"/>
            </a:endParaRPr>
          </a:p>
          <a:p>
            <a:pPr marL="914400" marR="0" lvl="0" indent="-279400"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457200" marR="0" lvl="0" indent="0" algn="l" rtl="0">
              <a:lnSpc>
                <a:spcPct val="100000"/>
              </a:lnSpc>
              <a:spcBef>
                <a:spcPts val="0"/>
              </a:spcBef>
              <a:spcAft>
                <a:spcPts val="0"/>
              </a:spcAft>
              <a:buNone/>
            </a:pPr>
            <a:endParaRPr sz="2800" b="0" i="0" u="none" strike="noStrike" cap="none" dirty="0">
              <a:solidFill>
                <a:srgbClr val="000000"/>
              </a:solidFill>
              <a:latin typeface="Arial"/>
              <a:ea typeface="Arial"/>
              <a:cs typeface="Arial"/>
              <a:sym typeface="Arial"/>
            </a:endParaRPr>
          </a:p>
          <a:p>
            <a:pPr marL="457200" marR="0" lvl="0" indent="0" algn="l" rtl="0">
              <a:lnSpc>
                <a:spcPct val="100000"/>
              </a:lnSpc>
              <a:spcBef>
                <a:spcPts val="0"/>
              </a:spcBef>
              <a:spcAft>
                <a:spcPts val="0"/>
              </a:spcAft>
              <a:buNone/>
            </a:pPr>
            <a:endParaRPr sz="2800" b="0" i="0" u="none" strike="noStrike" cap="none" dirty="0">
              <a:solidFill>
                <a:srgbClr val="000000"/>
              </a:solidFill>
              <a:latin typeface="Arial"/>
              <a:ea typeface="Arial"/>
              <a:cs typeface="Arial"/>
              <a:sym typeface="Arial"/>
            </a:endParaRPr>
          </a:p>
          <a:p>
            <a:pPr marL="457200" marR="0" lvl="0" indent="0" algn="l" rtl="0">
              <a:lnSpc>
                <a:spcPct val="100000"/>
              </a:lnSpc>
              <a:spcBef>
                <a:spcPts val="0"/>
              </a:spcBef>
              <a:spcAft>
                <a:spcPts val="0"/>
              </a:spcAft>
              <a:buNone/>
            </a:pPr>
            <a:endParaRPr sz="2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2800"/>
              <a:buFont typeface="Arial"/>
              <a:buNone/>
            </a:pPr>
            <a:r>
              <a:rPr lang="en-US" sz="2800" b="1" i="0" u="none" strike="noStrike" cap="none" dirty="0">
                <a:solidFill>
                  <a:srgbClr val="000000"/>
                </a:solidFill>
                <a:latin typeface="Arial"/>
                <a:ea typeface="Arial"/>
                <a:cs typeface="Arial"/>
                <a:sym typeface="Arial"/>
              </a:rPr>
              <a:t>Q</a:t>
            </a:r>
            <a:r>
              <a:rPr lang="en-US" sz="2800" b="1" i="0" u="none" strike="noStrike" cap="none" baseline="-25000" dirty="0">
                <a:solidFill>
                  <a:srgbClr val="000000"/>
                </a:solidFill>
                <a:latin typeface="Arial"/>
                <a:ea typeface="Arial"/>
                <a:cs typeface="Arial"/>
                <a:sym typeface="Arial"/>
              </a:rPr>
              <a:t>2</a:t>
            </a:r>
            <a:r>
              <a:rPr lang="en-US" sz="2800" b="1" i="0" u="none" strike="noStrike" cap="none" dirty="0">
                <a:solidFill>
                  <a:srgbClr val="000000"/>
                </a:solidFill>
                <a:latin typeface="Arial"/>
                <a:ea typeface="Arial"/>
                <a:cs typeface="Arial"/>
                <a:sym typeface="Arial"/>
              </a:rPr>
              <a:t>: Do plastics degrade when consumed by planktonic invertebrates?</a:t>
            </a:r>
            <a:endParaRPr sz="2800" b="1" i="0" u="none" strike="noStrike" cap="none" dirty="0">
              <a:solidFill>
                <a:srgbClr val="000000"/>
              </a:solidFill>
              <a:latin typeface="Arial"/>
              <a:ea typeface="Arial"/>
              <a:cs typeface="Arial"/>
              <a:sym typeface="Arial"/>
            </a:endParaRPr>
          </a:p>
          <a:p>
            <a:pPr marL="914400" marR="0" lvl="0" indent="-457200" algn="l" rtl="0">
              <a:lnSpc>
                <a:spcPct val="100000"/>
              </a:lnSpc>
              <a:spcBef>
                <a:spcPts val="1183"/>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Do planktonic copepods consume microplastics?</a:t>
            </a:r>
            <a:endParaRPr dirty="0"/>
          </a:p>
          <a:p>
            <a:pPr marL="914400" marR="0" lvl="0" indent="-457200" algn="l" rtl="0">
              <a:lnSpc>
                <a:spcPct val="100000"/>
              </a:lnSpc>
              <a:spcBef>
                <a:spcPts val="1183"/>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How can we detect this if it is happening?</a:t>
            </a:r>
            <a:endParaRPr sz="2800" b="0" i="0" u="none" strike="noStrike" cap="none" dirty="0">
              <a:solidFill>
                <a:srgbClr val="000000"/>
              </a:solidFill>
              <a:latin typeface="Arial"/>
              <a:ea typeface="Arial"/>
              <a:cs typeface="Arial"/>
              <a:sym typeface="Arial"/>
            </a:endParaRPr>
          </a:p>
        </p:txBody>
      </p:sp>
      <p:pic>
        <p:nvPicPr>
          <p:cNvPr id="152" name="Google Shape;152;p1"/>
          <p:cNvPicPr preferRelativeResize="0"/>
          <p:nvPr/>
        </p:nvPicPr>
        <p:blipFill rotWithShape="1">
          <a:blip r:embed="rId5">
            <a:alphaModFix/>
          </a:blip>
          <a:srcRect l="22094" t="14511" r="21995" b="10536"/>
          <a:stretch/>
        </p:blipFill>
        <p:spPr>
          <a:xfrm>
            <a:off x="6476742" y="22817603"/>
            <a:ext cx="2728406" cy="2743200"/>
          </a:xfrm>
          <a:prstGeom prst="rect">
            <a:avLst/>
          </a:prstGeom>
          <a:noFill/>
          <a:ln>
            <a:noFill/>
          </a:ln>
        </p:spPr>
      </p:pic>
      <p:grpSp>
        <p:nvGrpSpPr>
          <p:cNvPr id="155" name="Google Shape;155;p1"/>
          <p:cNvGrpSpPr/>
          <p:nvPr/>
        </p:nvGrpSpPr>
        <p:grpSpPr>
          <a:xfrm>
            <a:off x="6936468" y="7135972"/>
            <a:ext cx="5212080" cy="2472229"/>
            <a:chOff x="22681520" y="29575331"/>
            <a:chExt cx="13991323" cy="6814938"/>
          </a:xfrm>
        </p:grpSpPr>
        <p:pic>
          <p:nvPicPr>
            <p:cNvPr id="156" name="Google Shape;156;p1"/>
            <p:cNvPicPr preferRelativeResize="0"/>
            <p:nvPr/>
          </p:nvPicPr>
          <p:blipFill rotWithShape="1">
            <a:blip r:embed="rId6">
              <a:alphaModFix/>
            </a:blip>
            <a:srcRect/>
            <a:stretch/>
          </p:blipFill>
          <p:spPr>
            <a:xfrm>
              <a:off x="22681520" y="29575331"/>
              <a:ext cx="13991323" cy="6814938"/>
            </a:xfrm>
            <a:prstGeom prst="rect">
              <a:avLst/>
            </a:prstGeom>
            <a:noFill/>
            <a:ln>
              <a:noFill/>
            </a:ln>
          </p:spPr>
        </p:pic>
        <p:sp>
          <p:nvSpPr>
            <p:cNvPr id="157" name="Google Shape;157;p1"/>
            <p:cNvSpPr txBox="1"/>
            <p:nvPr/>
          </p:nvSpPr>
          <p:spPr>
            <a:xfrm>
              <a:off x="22783798" y="35576609"/>
              <a:ext cx="5334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Audubon.org</a:t>
              </a:r>
              <a:endParaRPr/>
            </a:p>
          </p:txBody>
        </p:sp>
      </p:grpSp>
      <p:pic>
        <p:nvPicPr>
          <p:cNvPr id="158" name="Google Shape;158;p1"/>
          <p:cNvPicPr preferRelativeResize="0"/>
          <p:nvPr/>
        </p:nvPicPr>
        <p:blipFill rotWithShape="1">
          <a:blip r:embed="rId7">
            <a:alphaModFix/>
          </a:blip>
          <a:srcRect t="12368" b="24387"/>
          <a:stretch/>
        </p:blipFill>
        <p:spPr>
          <a:xfrm rot="10800000">
            <a:off x="6969519" y="4682829"/>
            <a:ext cx="5212080" cy="2472229"/>
          </a:xfrm>
          <a:prstGeom prst="rect">
            <a:avLst/>
          </a:prstGeom>
          <a:noFill/>
          <a:ln>
            <a:noFill/>
          </a:ln>
        </p:spPr>
      </p:pic>
      <p:grpSp>
        <p:nvGrpSpPr>
          <p:cNvPr id="159" name="Google Shape;159;p1"/>
          <p:cNvGrpSpPr/>
          <p:nvPr/>
        </p:nvGrpSpPr>
        <p:grpSpPr>
          <a:xfrm>
            <a:off x="1315640" y="11470602"/>
            <a:ext cx="10942705" cy="7519423"/>
            <a:chOff x="-10625193" y="-7745974"/>
            <a:chExt cx="6524625" cy="4352925"/>
          </a:xfrm>
        </p:grpSpPr>
        <p:pic>
          <p:nvPicPr>
            <p:cNvPr id="160" name="Google Shape;160;p1" descr="https://media.springernature.com/lw685/springer-static/image/art%3A10.1007%2Fs11356-021-13184-2/MediaObjects/11356_2021_13184_Figa_HTML.png"/>
            <p:cNvPicPr preferRelativeResize="0"/>
            <p:nvPr/>
          </p:nvPicPr>
          <p:blipFill rotWithShape="1">
            <a:blip r:embed="rId8">
              <a:alphaModFix/>
            </a:blip>
            <a:srcRect/>
            <a:stretch/>
          </p:blipFill>
          <p:spPr>
            <a:xfrm>
              <a:off x="-10625193" y="-7745974"/>
              <a:ext cx="6524625" cy="4352925"/>
            </a:xfrm>
            <a:prstGeom prst="rect">
              <a:avLst/>
            </a:prstGeom>
            <a:noFill/>
            <a:ln>
              <a:noFill/>
            </a:ln>
          </p:spPr>
        </p:pic>
        <p:sp>
          <p:nvSpPr>
            <p:cNvPr id="161" name="Google Shape;161;p1"/>
            <p:cNvSpPr txBox="1"/>
            <p:nvPr/>
          </p:nvSpPr>
          <p:spPr>
            <a:xfrm>
              <a:off x="-6531539" y="-7717360"/>
              <a:ext cx="2136395" cy="2138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Issac &amp; Kandasubramanian 2021</a:t>
              </a:r>
              <a:endParaRPr/>
            </a:p>
          </p:txBody>
        </p:sp>
      </p:grpSp>
      <p:sp>
        <p:nvSpPr>
          <p:cNvPr id="162" name="Google Shape;162;p1"/>
          <p:cNvSpPr txBox="1"/>
          <p:nvPr/>
        </p:nvSpPr>
        <p:spPr>
          <a:xfrm>
            <a:off x="1291110" y="4760369"/>
            <a:ext cx="5678408" cy="6555641"/>
          </a:xfrm>
          <a:prstGeom prst="rect">
            <a:avLst/>
          </a:prstGeom>
          <a:noFill/>
          <a:ln>
            <a:noFill/>
          </a:ln>
        </p:spPr>
        <p:txBody>
          <a:bodyPr spcFirstLastPara="1" wrap="square" lIns="91425" tIns="45700" rIns="91425" bIns="45700" anchor="t" anchorCtr="0">
            <a:spAutoFit/>
          </a:bodyPr>
          <a:lstStyle/>
          <a:p>
            <a:pPr marL="456921" marR="0" lvl="1" indent="-456921"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Wildlife interact with plastic pollution</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Entanglement</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Nesting materials</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Feeding activities</a:t>
            </a:r>
            <a:endParaRPr sz="2800" dirty="0"/>
          </a:p>
          <a:p>
            <a:pPr marL="456921" marR="0" lvl="3" indent="-279121"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456921" marR="0" lvl="3" indent="-456921"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Impacts on wildlife populations</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Not well understood</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Injuries, blockages &amp; death</a:t>
            </a:r>
            <a:endParaRPr sz="2800" dirty="0"/>
          </a:p>
          <a:p>
            <a:pPr marL="914400"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Toxic compounds in plastics</a:t>
            </a:r>
            <a:endParaRPr sz="2800" dirty="0"/>
          </a:p>
          <a:p>
            <a:pPr marL="456921" marR="0" lvl="3" indent="-279121" algn="l" rtl="0">
              <a:lnSpc>
                <a:spcPct val="100000"/>
              </a:lnSpc>
              <a:spcBef>
                <a:spcPts val="0"/>
              </a:spcBef>
              <a:spcAft>
                <a:spcPts val="0"/>
              </a:spcAft>
              <a:buClr>
                <a:srgbClr val="000000"/>
              </a:buClr>
              <a:buSzPts val="2800"/>
              <a:buFont typeface="Arial"/>
              <a:buNone/>
            </a:pPr>
            <a:endParaRPr sz="2800" b="0" i="0" u="none" strike="noStrike" cap="none" dirty="0">
              <a:solidFill>
                <a:srgbClr val="000000"/>
              </a:solidFill>
              <a:latin typeface="Arial"/>
              <a:ea typeface="Arial"/>
              <a:cs typeface="Arial"/>
              <a:sym typeface="Arial"/>
            </a:endParaRPr>
          </a:p>
          <a:p>
            <a:pPr marL="456921" marR="0" lvl="3" indent="-456921"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Weathering facilitates fragmentation &amp; degradation</a:t>
            </a:r>
            <a:endParaRPr sz="2800" dirty="0"/>
          </a:p>
          <a:p>
            <a:pPr marL="963613"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Breaking into small pieces</a:t>
            </a:r>
            <a:endParaRPr sz="2800" dirty="0"/>
          </a:p>
          <a:p>
            <a:pPr marL="963613" marR="0" lvl="3" indent="-455613" algn="l" rtl="0">
              <a:lnSpc>
                <a:spcPct val="100000"/>
              </a:lnSpc>
              <a:spcBef>
                <a:spcPts val="0"/>
              </a:spcBef>
              <a:spcAft>
                <a:spcPts val="0"/>
              </a:spcAft>
              <a:buClr>
                <a:srgbClr val="000000"/>
              </a:buClr>
              <a:buSzPts val="2800"/>
              <a:buFont typeface="Arial"/>
              <a:buChar char="•"/>
            </a:pPr>
            <a:r>
              <a:rPr lang="en-US" sz="2800" b="0" i="0" u="none" strike="noStrike" cap="none" dirty="0">
                <a:solidFill>
                  <a:srgbClr val="000000"/>
                </a:solidFill>
                <a:latin typeface="Arial"/>
                <a:ea typeface="Arial"/>
                <a:cs typeface="Arial"/>
                <a:sym typeface="Arial"/>
              </a:rPr>
              <a:t>Breakdown of compounds</a:t>
            </a:r>
            <a:endParaRPr sz="2800" dirty="0"/>
          </a:p>
        </p:txBody>
      </p:sp>
      <p:sp>
        <p:nvSpPr>
          <p:cNvPr id="163" name="Google Shape;163;p1"/>
          <p:cNvSpPr txBox="1"/>
          <p:nvPr/>
        </p:nvSpPr>
        <p:spPr>
          <a:xfrm>
            <a:off x="7031410" y="4654794"/>
            <a:ext cx="57186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A</a:t>
            </a:r>
            <a:endParaRPr sz="1400" b="0" i="0" u="none" strike="noStrike" cap="none">
              <a:solidFill>
                <a:srgbClr val="000000"/>
              </a:solidFill>
              <a:latin typeface="Arial"/>
              <a:ea typeface="Arial"/>
              <a:cs typeface="Arial"/>
              <a:sym typeface="Arial"/>
            </a:endParaRPr>
          </a:p>
        </p:txBody>
      </p:sp>
      <p:sp>
        <p:nvSpPr>
          <p:cNvPr id="164" name="Google Shape;164;p1"/>
          <p:cNvSpPr txBox="1"/>
          <p:nvPr/>
        </p:nvSpPr>
        <p:spPr>
          <a:xfrm>
            <a:off x="7031410" y="7152299"/>
            <a:ext cx="57186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B</a:t>
            </a:r>
            <a:endParaRPr sz="1400" b="0" i="0" u="none" strike="noStrike" cap="none">
              <a:solidFill>
                <a:srgbClr val="000000"/>
              </a:solidFill>
              <a:latin typeface="Arial"/>
              <a:ea typeface="Arial"/>
              <a:cs typeface="Arial"/>
              <a:sym typeface="Arial"/>
            </a:endParaRPr>
          </a:p>
        </p:txBody>
      </p:sp>
      <p:sp>
        <p:nvSpPr>
          <p:cNvPr id="165" name="Google Shape;165;p1"/>
          <p:cNvSpPr txBox="1"/>
          <p:nvPr/>
        </p:nvSpPr>
        <p:spPr>
          <a:xfrm>
            <a:off x="6936991" y="9592847"/>
            <a:ext cx="5211557" cy="1739489"/>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US" sz="2200" b="1" i="0" u="none" strike="noStrike" cap="none" dirty="0">
                <a:solidFill>
                  <a:srgbClr val="000000"/>
                </a:solidFill>
                <a:ea typeface="Cambria Math" panose="02040503050406030204" pitchFamily="18" charset="0"/>
                <a:sym typeface="Arial"/>
              </a:rPr>
              <a:t>Figure 1. </a:t>
            </a:r>
            <a:r>
              <a:rPr lang="en-US" sz="2200" b="0" i="0" u="none" strike="noStrike" cap="none" dirty="0">
                <a:solidFill>
                  <a:srgbClr val="000000"/>
                </a:solidFill>
                <a:ea typeface="Cambria Math" panose="02040503050406030204" pitchFamily="18" charset="0"/>
                <a:sym typeface="Arial"/>
              </a:rPr>
              <a:t>A bird’s nest lined with plastic wrappers (a) in Frostburg, MD. An albatross deceased from starvation due to intestinal blockage from consuming plastic waste in the ocean (b).</a:t>
            </a:r>
            <a:endParaRPr sz="2200" b="0" i="0" u="none" strike="noStrike" cap="none" dirty="0">
              <a:solidFill>
                <a:srgbClr val="000000"/>
              </a:solidFill>
              <a:ea typeface="Cambria Math" panose="02040503050406030204" pitchFamily="18" charset="0"/>
              <a:sym typeface="Arial"/>
            </a:endParaRPr>
          </a:p>
        </p:txBody>
      </p:sp>
      <p:sp>
        <p:nvSpPr>
          <p:cNvPr id="166" name="Google Shape;166;p1"/>
          <p:cNvSpPr txBox="1"/>
          <p:nvPr/>
        </p:nvSpPr>
        <p:spPr>
          <a:xfrm>
            <a:off x="25054560" y="4655867"/>
            <a:ext cx="12435840" cy="5839412"/>
          </a:xfrm>
          <a:prstGeom prst="rect">
            <a:avLst/>
          </a:prstGeom>
          <a:noFill/>
          <a:ln>
            <a:noFill/>
          </a:ln>
        </p:spPr>
        <p:txBody>
          <a:bodyPr spcFirstLastPara="1" wrap="square" lIns="90100" tIns="45025" rIns="90100" bIns="45025" anchor="t" anchorCtr="0">
            <a:noAutofit/>
          </a:bodyPr>
          <a:lstStyle/>
          <a:p>
            <a:pPr marL="4572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Culturing of copepods</a:t>
            </a:r>
            <a:endParaRPr sz="3200" dirty="0"/>
          </a:p>
          <a:p>
            <a:pPr marL="9144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Using glass bubblers set at lowest levels</a:t>
            </a:r>
            <a:endParaRPr sz="3200" dirty="0"/>
          </a:p>
          <a:p>
            <a:pPr marL="1382713"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Too much agitation causes populations to crash</a:t>
            </a:r>
            <a:endParaRPr sz="3200" dirty="0"/>
          </a:p>
          <a:p>
            <a:pPr marL="1382713"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Too much algal growth reduces reproduction rates</a:t>
            </a:r>
            <a:endParaRPr sz="3200" dirty="0"/>
          </a:p>
          <a:p>
            <a:pPr marL="9144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Removing reproductive &amp; placing into stock culture</a:t>
            </a:r>
            <a:endParaRPr sz="3200" dirty="0"/>
          </a:p>
          <a:p>
            <a:pPr marL="9144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Maintaining ~20 copepods per 100mL jar</a:t>
            </a:r>
            <a:endParaRPr sz="3200" dirty="0"/>
          </a:p>
          <a:p>
            <a:pPr marL="457200" marR="0" lvl="0" indent="-279400" algn="l" rtl="0">
              <a:lnSpc>
                <a:spcPct val="100000"/>
              </a:lnSpc>
              <a:spcBef>
                <a:spcPts val="0"/>
              </a:spcBef>
              <a:spcAft>
                <a:spcPts val="0"/>
              </a:spcAft>
              <a:buClr>
                <a:srgbClr val="000000"/>
              </a:buClr>
              <a:buSzPts val="2800"/>
              <a:buFont typeface="Arial"/>
              <a:buNone/>
            </a:pPr>
            <a:endParaRPr sz="3200" b="0" i="0" u="none" strike="noStrike" cap="none" dirty="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Fluorescent beads</a:t>
            </a:r>
            <a:endParaRPr sz="3200" dirty="0"/>
          </a:p>
          <a:p>
            <a:pPr marL="9144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2 different sizes exposed to algae &amp; copepods</a:t>
            </a:r>
            <a:endParaRPr sz="3200" dirty="0"/>
          </a:p>
          <a:p>
            <a:pPr marL="1382713"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63-75um &amp; </a:t>
            </a:r>
            <a:r>
              <a:rPr lang="en-US" sz="3200" dirty="0"/>
              <a:t>500-600u</a:t>
            </a:r>
            <a:r>
              <a:rPr lang="en-US" sz="3200" b="0" i="0" u="none" strike="noStrike" cap="none" dirty="0">
                <a:solidFill>
                  <a:srgbClr val="000000"/>
                </a:solidFill>
                <a:latin typeface="Arial"/>
                <a:ea typeface="Arial"/>
                <a:cs typeface="Arial"/>
                <a:sym typeface="Arial"/>
              </a:rPr>
              <a:t>m</a:t>
            </a:r>
            <a:endParaRPr sz="3200" dirty="0"/>
          </a:p>
          <a:p>
            <a:pPr marL="1382713" marR="0" lvl="0" indent="-457200" algn="l" rtl="0">
              <a:lnSpc>
                <a:spcPct val="100000"/>
              </a:lnSpc>
              <a:spcBef>
                <a:spcPts val="0"/>
              </a:spcBef>
              <a:spcAft>
                <a:spcPts val="0"/>
              </a:spcAft>
              <a:buClr>
                <a:srgbClr val="000000"/>
              </a:buClr>
              <a:buSzPts val="2800"/>
              <a:buFont typeface="Arial"/>
              <a:buChar char="•"/>
            </a:pPr>
            <a:r>
              <a:rPr lang="en-US" sz="3200" b="0" i="0" u="none" strike="noStrike" cap="none" spc="-40" dirty="0">
                <a:solidFill>
                  <a:srgbClr val="000000"/>
                </a:solidFill>
                <a:latin typeface="Arial"/>
                <a:ea typeface="Arial"/>
                <a:cs typeface="Arial"/>
                <a:sym typeface="Arial"/>
              </a:rPr>
              <a:t>No fluorescence detected with either beads: no consumption</a:t>
            </a:r>
            <a:endParaRPr sz="3200" spc="-40" dirty="0"/>
          </a:p>
          <a:p>
            <a:pPr marL="914400" marR="0" lvl="0" indent="-457200" algn="l" rtl="0">
              <a:lnSpc>
                <a:spcPct val="100000"/>
              </a:lnSpc>
              <a:spcBef>
                <a:spcPts val="0"/>
              </a:spcBef>
              <a:spcAft>
                <a:spcPts val="0"/>
              </a:spcAft>
              <a:buClr>
                <a:srgbClr val="000000"/>
              </a:buClr>
              <a:buSzPts val="2800"/>
              <a:buFont typeface="Arial"/>
              <a:buChar char="•"/>
            </a:pPr>
            <a:r>
              <a:rPr lang="en-US" sz="3200" b="0" i="0" u="none" strike="noStrike" cap="none" dirty="0">
                <a:solidFill>
                  <a:srgbClr val="000000"/>
                </a:solidFill>
                <a:latin typeface="Arial"/>
                <a:ea typeface="Arial"/>
                <a:cs typeface="Arial"/>
                <a:sym typeface="Arial"/>
              </a:rPr>
              <a:t>No fluorescence detected with algae/biofilm: no biofilm growth</a:t>
            </a: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3200" dirty="0"/>
          </a:p>
          <a:p>
            <a:pPr marL="914400" marR="0" lvl="0" indent="-457200" algn="l" rtl="0">
              <a:lnSpc>
                <a:spcPct val="100000"/>
              </a:lnSpc>
              <a:spcBef>
                <a:spcPts val="0"/>
              </a:spcBef>
              <a:spcAft>
                <a:spcPts val="0"/>
              </a:spcAft>
              <a:buClr>
                <a:srgbClr val="000000"/>
              </a:buClr>
              <a:buSzPts val="2800"/>
              <a:buFont typeface="Arial"/>
              <a:buChar char="•"/>
            </a:pPr>
            <a:endParaRPr lang="en-US" sz="3200" b="0" i="0" u="none" strike="noStrike" cap="none" dirty="0">
              <a:solidFill>
                <a:srgbClr val="000000"/>
              </a:solidFill>
              <a:latin typeface="Arial"/>
              <a:ea typeface="Arial"/>
              <a:cs typeface="Arial"/>
              <a:sym typeface="Arial"/>
            </a:endParaRPr>
          </a:p>
          <a:p>
            <a:pPr marL="914400" marR="0" lvl="0" indent="-457200" algn="l" rtl="0">
              <a:lnSpc>
                <a:spcPct val="100000"/>
              </a:lnSpc>
              <a:spcBef>
                <a:spcPts val="0"/>
              </a:spcBef>
              <a:spcAft>
                <a:spcPts val="0"/>
              </a:spcAft>
              <a:buClr>
                <a:srgbClr val="000000"/>
              </a:buClr>
              <a:buSzPts val="2800"/>
              <a:buFont typeface="Arial"/>
              <a:buChar char="•"/>
            </a:pPr>
            <a:endParaRPr lang="en-US" sz="4400" dirty="0"/>
          </a:p>
          <a:p>
            <a:pPr marL="914400" marR="0" lvl="0" indent="-457200" algn="l" rtl="0">
              <a:lnSpc>
                <a:spcPct val="100000"/>
              </a:lnSpc>
              <a:spcBef>
                <a:spcPts val="0"/>
              </a:spcBef>
              <a:spcAft>
                <a:spcPts val="0"/>
              </a:spcAft>
              <a:buClr>
                <a:srgbClr val="000000"/>
              </a:buClr>
              <a:buSzPts val="2800"/>
              <a:buFont typeface="Arial"/>
              <a:buChar char="•"/>
            </a:pPr>
            <a:endParaRPr lang="en-US" sz="4400" dirty="0"/>
          </a:p>
          <a:p>
            <a:pPr marL="563328" lvl="0" indent="-563328">
              <a:buSzPts val="2800"/>
              <a:buFont typeface="Arial"/>
              <a:buChar char="•"/>
            </a:pPr>
            <a:r>
              <a:rPr lang="en-US" sz="3200" dirty="0"/>
              <a:t>Successfully maintained </a:t>
            </a:r>
            <a:r>
              <a:rPr lang="en-US" sz="3200" i="1" dirty="0" err="1"/>
              <a:t>Apocyclops</a:t>
            </a:r>
            <a:r>
              <a:rPr lang="en-US" sz="3200" i="1" dirty="0"/>
              <a:t> </a:t>
            </a:r>
            <a:r>
              <a:rPr lang="en-US" sz="3200" i="1" dirty="0" err="1"/>
              <a:t>panamensis</a:t>
            </a:r>
            <a:r>
              <a:rPr lang="en-US" sz="3200" i="1" dirty="0"/>
              <a:t> </a:t>
            </a:r>
            <a:r>
              <a:rPr lang="en-US" sz="3200" dirty="0"/>
              <a:t>in the lab</a:t>
            </a:r>
          </a:p>
          <a:p>
            <a:pPr marL="914400" lvl="0" indent="-561975">
              <a:buSzPts val="2800"/>
              <a:buFont typeface="Arial"/>
              <a:buChar char="•"/>
            </a:pPr>
            <a:r>
              <a:rPr lang="en-US" sz="3200" dirty="0"/>
              <a:t>Future experiments will infect them with a parasitic tapeworm</a:t>
            </a:r>
          </a:p>
          <a:p>
            <a:pPr marL="914400" lvl="0" indent="-561975">
              <a:buSzPts val="2800"/>
              <a:buFont typeface="Arial"/>
              <a:buChar char="•"/>
            </a:pPr>
            <a:r>
              <a:rPr lang="en-US" sz="3200" dirty="0"/>
              <a:t>Interested in adding a larger-bodied copepod to our cultures</a:t>
            </a:r>
          </a:p>
          <a:p>
            <a:pPr marL="563328" lvl="0" indent="-385528">
              <a:buSzPts val="2800"/>
            </a:pPr>
            <a:endParaRPr lang="en-US" sz="3200" dirty="0"/>
          </a:p>
          <a:p>
            <a:pPr marL="563328" lvl="0" indent="-563328">
              <a:buSzPts val="2800"/>
              <a:buFont typeface="Arial"/>
              <a:buChar char="•"/>
            </a:pPr>
            <a:r>
              <a:rPr lang="en-US" sz="3200" dirty="0"/>
              <a:t>No evidence of plastic consumption in copepods</a:t>
            </a:r>
          </a:p>
          <a:p>
            <a:pPr marL="914400" lvl="0" indent="-561975">
              <a:buSzPts val="2800"/>
              <a:buFont typeface="Arial"/>
              <a:buChar char="•"/>
            </a:pPr>
            <a:r>
              <a:rPr lang="en-US" sz="3200" dirty="0"/>
              <a:t>Are they not eating the plastic, or are we not capturing it?</a:t>
            </a:r>
          </a:p>
          <a:p>
            <a:pPr marL="914400" lvl="0" indent="-561975">
              <a:buSzPts val="2800"/>
              <a:buFont typeface="Arial"/>
              <a:buChar char="•"/>
            </a:pPr>
            <a:r>
              <a:rPr lang="en-US" sz="3200" dirty="0"/>
              <a:t>Watching live interactions of copepods and plastic spheres</a:t>
            </a:r>
          </a:p>
          <a:p>
            <a:pPr marL="914400" lvl="0" indent="-561975">
              <a:buSzPts val="2800"/>
              <a:buFont typeface="Arial"/>
              <a:buChar char="•"/>
            </a:pPr>
            <a:endParaRPr lang="en-US" sz="3200" dirty="0"/>
          </a:p>
          <a:p>
            <a:pPr marL="563328" lvl="0" indent="-563328">
              <a:buSzPts val="2800"/>
              <a:buFont typeface="Arial"/>
              <a:buChar char="•"/>
            </a:pPr>
            <a:r>
              <a:rPr lang="en-US" sz="3200" dirty="0"/>
              <a:t>We need to grow a biofilm on the beads</a:t>
            </a:r>
          </a:p>
          <a:p>
            <a:pPr marL="914400" lvl="0" indent="-561975">
              <a:buSzPts val="2800"/>
              <a:buFont typeface="Arial"/>
              <a:buChar char="•"/>
            </a:pPr>
            <a:r>
              <a:rPr lang="en-US" sz="3200" dirty="0"/>
              <a:t>Not enough time for a biofilm to develop? Too much agitation in bubbling water?</a:t>
            </a:r>
          </a:p>
          <a:p>
            <a:pPr marL="914400" lvl="0" indent="-561975">
              <a:buSzPts val="2800"/>
              <a:buFont typeface="Arial"/>
              <a:buChar char="•"/>
            </a:pPr>
            <a:r>
              <a:rPr lang="en-US" sz="3200" dirty="0"/>
              <a:t>We will also look at the morphology of the plastics to see if it changes after being exposed to algae &amp; copepods</a:t>
            </a:r>
          </a:p>
          <a:p>
            <a:pPr marL="457200" marR="0" lvl="0" algn="l" rtl="0">
              <a:lnSpc>
                <a:spcPct val="100000"/>
              </a:lnSpc>
              <a:spcBef>
                <a:spcPts val="0"/>
              </a:spcBef>
              <a:spcAft>
                <a:spcPts val="0"/>
              </a:spcAft>
              <a:buClr>
                <a:srgbClr val="000000"/>
              </a:buClr>
              <a:buSzPts val="2800"/>
            </a:pPr>
            <a:endParaRPr sz="3200" b="0" i="0" u="none" strike="noStrike" cap="none" dirty="0">
              <a:solidFill>
                <a:srgbClr val="000000"/>
              </a:solidFill>
              <a:latin typeface="Arial"/>
              <a:ea typeface="Arial"/>
              <a:cs typeface="Arial"/>
              <a:sym typeface="Arial"/>
            </a:endParaRPr>
          </a:p>
          <a:p>
            <a:pPr marL="0" marR="0" lvl="0" indent="0" algn="l" rtl="0">
              <a:lnSpc>
                <a:spcPct val="100000"/>
              </a:lnSpc>
              <a:spcBef>
                <a:spcPts val="1183"/>
              </a:spcBef>
              <a:spcAft>
                <a:spcPts val="0"/>
              </a:spcAft>
              <a:buClr>
                <a:srgbClr val="000000"/>
              </a:buClr>
              <a:buSzPts val="3200"/>
              <a:buFont typeface="Arial"/>
              <a:buNone/>
            </a:pPr>
            <a:r>
              <a:rPr lang="en-US"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sp>
        <p:nvSpPr>
          <p:cNvPr id="167" name="Google Shape;167;p1"/>
          <p:cNvSpPr txBox="1"/>
          <p:nvPr/>
        </p:nvSpPr>
        <p:spPr>
          <a:xfrm>
            <a:off x="1315640" y="25556156"/>
            <a:ext cx="10882518" cy="79001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US" sz="2400" b="1" i="0" u="none" strike="noStrike" cap="none">
                <a:solidFill>
                  <a:srgbClr val="000000"/>
                </a:solidFill>
                <a:latin typeface="Arial"/>
                <a:ea typeface="Arial"/>
                <a:cs typeface="Arial"/>
                <a:sym typeface="Arial"/>
              </a:rPr>
              <a:t>Figure 2</a:t>
            </a:r>
            <a:r>
              <a:rPr lang="en-US" sz="2400" b="0" i="0" u="none" strike="noStrike" cap="none">
                <a:solidFill>
                  <a:srgbClr val="000000"/>
                </a:solidFill>
                <a:latin typeface="Arial"/>
                <a:ea typeface="Arial"/>
                <a:cs typeface="Arial"/>
                <a:sym typeface="Arial"/>
              </a:rPr>
              <a:t>. Images taken at 40x total magnification of (a) algae, and (b) copepods that had been exposed to microplastics.</a:t>
            </a:r>
            <a:endParaRPr sz="1400" b="0" i="0" u="none" strike="noStrike" cap="none">
              <a:solidFill>
                <a:srgbClr val="000000"/>
              </a:solidFill>
              <a:latin typeface="Arial"/>
              <a:ea typeface="Arial"/>
              <a:cs typeface="Arial"/>
              <a:sym typeface="Arial"/>
            </a:endParaRPr>
          </a:p>
        </p:txBody>
      </p:sp>
      <p:pic>
        <p:nvPicPr>
          <p:cNvPr id="168" name="Google Shape;168;p1"/>
          <p:cNvPicPr preferRelativeResize="0"/>
          <p:nvPr/>
        </p:nvPicPr>
        <p:blipFill rotWithShape="1">
          <a:blip r:embed="rId9">
            <a:alphaModFix/>
          </a:blip>
          <a:srcRect l="18934" t="12167" r="23159" b="11273"/>
          <a:stretch/>
        </p:blipFill>
        <p:spPr>
          <a:xfrm rot="10800000" flipH="1">
            <a:off x="3657600" y="22804998"/>
            <a:ext cx="2766451" cy="2743200"/>
          </a:xfrm>
          <a:prstGeom prst="rect">
            <a:avLst/>
          </a:prstGeom>
          <a:noFill/>
          <a:ln>
            <a:noFill/>
          </a:ln>
        </p:spPr>
      </p:pic>
      <p:sp>
        <p:nvSpPr>
          <p:cNvPr id="169" name="Google Shape;169;p1"/>
          <p:cNvSpPr txBox="1"/>
          <p:nvPr/>
        </p:nvSpPr>
        <p:spPr>
          <a:xfrm>
            <a:off x="3793381" y="22843955"/>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A</a:t>
            </a:r>
            <a:endParaRPr sz="1400" b="0" i="0" u="none" strike="noStrike" cap="none">
              <a:solidFill>
                <a:schemeClr val="lt1"/>
              </a:solidFill>
              <a:latin typeface="Arial"/>
              <a:ea typeface="Arial"/>
              <a:cs typeface="Arial"/>
              <a:sym typeface="Arial"/>
            </a:endParaRPr>
          </a:p>
        </p:txBody>
      </p:sp>
      <p:sp>
        <p:nvSpPr>
          <p:cNvPr id="170" name="Google Shape;170;p1"/>
          <p:cNvSpPr txBox="1"/>
          <p:nvPr/>
        </p:nvSpPr>
        <p:spPr>
          <a:xfrm>
            <a:off x="6531565" y="22880234"/>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B</a:t>
            </a:r>
            <a:endParaRPr sz="1400" b="0" i="0" u="none" strike="noStrike" cap="none">
              <a:solidFill>
                <a:schemeClr val="lt1"/>
              </a:solidFill>
              <a:latin typeface="Arial"/>
              <a:ea typeface="Arial"/>
              <a:cs typeface="Arial"/>
              <a:sym typeface="Arial"/>
            </a:endParaRPr>
          </a:p>
        </p:txBody>
      </p:sp>
      <p:sp>
        <p:nvSpPr>
          <p:cNvPr id="171" name="Google Shape;171;p1"/>
          <p:cNvSpPr txBox="1"/>
          <p:nvPr/>
        </p:nvSpPr>
        <p:spPr>
          <a:xfrm>
            <a:off x="1266669" y="19367847"/>
            <a:ext cx="11064240" cy="854786"/>
          </a:xfrm>
          <a:prstGeom prst="rect">
            <a:avLst/>
          </a:prstGeom>
          <a:solidFill>
            <a:srgbClr val="000000"/>
          </a:solidFill>
          <a:ln>
            <a:noFill/>
          </a:ln>
        </p:spPr>
        <p:txBody>
          <a:bodyPr spcFirstLastPara="1" wrap="square" lIns="78825" tIns="39400" rIns="78825" bIns="39400" anchor="t" anchorCtr="0">
            <a:noAutofit/>
          </a:bodyPr>
          <a:lstStyle/>
          <a:p>
            <a:pPr marL="0" marR="0" lvl="0" indent="0" algn="ctr" rtl="0">
              <a:lnSpc>
                <a:spcPct val="100000"/>
              </a:lnSpc>
              <a:spcBef>
                <a:spcPts val="0"/>
              </a:spcBef>
              <a:spcAft>
                <a:spcPts val="0"/>
              </a:spcAft>
              <a:buClr>
                <a:srgbClr val="FFFFFF"/>
              </a:buClr>
              <a:buSzPts val="1183"/>
              <a:buFont typeface="Arial"/>
              <a:buNone/>
            </a:pPr>
            <a:r>
              <a:rPr lang="en-US" sz="4731" b="1" i="0" u="sng" strike="noStrike" cap="none">
                <a:solidFill>
                  <a:srgbClr val="FFFFFF"/>
                </a:solidFill>
                <a:latin typeface="Arial"/>
                <a:ea typeface="Arial"/>
                <a:cs typeface="Arial"/>
                <a:sym typeface="Arial"/>
              </a:rPr>
              <a:t>STUDY QUESTIONS</a:t>
            </a:r>
            <a:endParaRPr sz="1400" b="0" i="0" u="none" strike="noStrike" cap="none">
              <a:solidFill>
                <a:srgbClr val="000000"/>
              </a:solidFill>
              <a:latin typeface="Arial"/>
              <a:ea typeface="Arial"/>
              <a:cs typeface="Arial"/>
              <a:sym typeface="Arial"/>
            </a:endParaRPr>
          </a:p>
        </p:txBody>
      </p:sp>
      <p:grpSp>
        <p:nvGrpSpPr>
          <p:cNvPr id="7" name="Group 6">
            <a:extLst>
              <a:ext uri="{FF2B5EF4-FFF2-40B4-BE49-F238E27FC236}">
                <a16:creationId xmlns:a16="http://schemas.microsoft.com/office/drawing/2014/main" id="{52CC1A4C-7BA1-4D12-9A3D-A30108EF0199}"/>
              </a:ext>
            </a:extLst>
          </p:cNvPr>
          <p:cNvGrpSpPr/>
          <p:nvPr/>
        </p:nvGrpSpPr>
        <p:grpSpPr>
          <a:xfrm>
            <a:off x="12662725" y="18690621"/>
            <a:ext cx="11980743" cy="9981171"/>
            <a:chOff x="12548425" y="18690621"/>
            <a:chExt cx="11980743" cy="9981171"/>
          </a:xfrm>
        </p:grpSpPr>
        <p:pic>
          <p:nvPicPr>
            <p:cNvPr id="150" name="Google Shape;150;p1"/>
            <p:cNvPicPr preferRelativeResize="0"/>
            <p:nvPr/>
          </p:nvPicPr>
          <p:blipFill rotWithShape="1">
            <a:blip r:embed="rId10">
              <a:alphaModFix/>
            </a:blip>
            <a:srcRect t="10705" b="-2452"/>
            <a:stretch/>
          </p:blipFill>
          <p:spPr>
            <a:xfrm>
              <a:off x="18768448" y="18690956"/>
              <a:ext cx="5760720" cy="3952282"/>
            </a:xfrm>
            <a:prstGeom prst="rect">
              <a:avLst/>
            </a:prstGeom>
            <a:noFill/>
            <a:ln>
              <a:noFill/>
            </a:ln>
          </p:spPr>
        </p:pic>
        <p:pic>
          <p:nvPicPr>
            <p:cNvPr id="153" name="Google Shape;153;p1"/>
            <p:cNvPicPr preferRelativeResize="0"/>
            <p:nvPr/>
          </p:nvPicPr>
          <p:blipFill rotWithShape="1">
            <a:blip r:embed="rId11">
              <a:alphaModFix/>
            </a:blip>
            <a:srcRect l="20157" t="13485" r="25278" b="9129"/>
            <a:stretch/>
          </p:blipFill>
          <p:spPr>
            <a:xfrm>
              <a:off x="18745863" y="22543995"/>
              <a:ext cx="5760720" cy="6127797"/>
            </a:xfrm>
            <a:prstGeom prst="rect">
              <a:avLst/>
            </a:prstGeom>
            <a:noFill/>
            <a:ln>
              <a:noFill/>
            </a:ln>
          </p:spPr>
        </p:pic>
        <p:pic>
          <p:nvPicPr>
            <p:cNvPr id="154" name="Google Shape;154;p1"/>
            <p:cNvPicPr preferRelativeResize="0"/>
            <p:nvPr/>
          </p:nvPicPr>
          <p:blipFill rotWithShape="1">
            <a:blip r:embed="rId12">
              <a:alphaModFix/>
            </a:blip>
            <a:srcRect/>
            <a:stretch/>
          </p:blipFill>
          <p:spPr>
            <a:xfrm rot="5400000">
              <a:off x="11623287" y="19618365"/>
              <a:ext cx="8050319" cy="6194832"/>
            </a:xfrm>
            <a:prstGeom prst="rect">
              <a:avLst/>
            </a:prstGeom>
            <a:noFill/>
            <a:ln>
              <a:noFill/>
            </a:ln>
          </p:spPr>
        </p:pic>
        <p:sp>
          <p:nvSpPr>
            <p:cNvPr id="175" name="Google Shape;175;p1"/>
            <p:cNvSpPr txBox="1"/>
            <p:nvPr/>
          </p:nvSpPr>
          <p:spPr>
            <a:xfrm>
              <a:off x="12548425" y="26740941"/>
              <a:ext cx="6128703" cy="183337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US" sz="2400" b="1" i="0" u="none" strike="noStrike" cap="none">
                  <a:solidFill>
                    <a:srgbClr val="000000"/>
                  </a:solidFill>
                  <a:latin typeface="Arial"/>
                  <a:ea typeface="Arial"/>
                  <a:cs typeface="Arial"/>
                  <a:sym typeface="Arial"/>
                </a:rPr>
                <a:t>Figure 4. </a:t>
              </a:r>
              <a:r>
                <a:rPr lang="en-US" sz="2400" b="0" i="0" u="none" strike="noStrike" cap="none">
                  <a:solidFill>
                    <a:srgbClr val="000000"/>
                  </a:solidFill>
                  <a:latin typeface="Arial"/>
                  <a:ea typeface="Arial"/>
                  <a:cs typeface="Arial"/>
                  <a:sym typeface="Arial"/>
                </a:rPr>
                <a:t>Visualization of fluorescently-labelled microplastic spheres (c) requires the use of a microscope (a &amp; b) that emits light over longer wavelengths and is filtered to detect fluorescence.</a:t>
              </a:r>
              <a:endParaRPr sz="1400" b="0" i="0" u="none" strike="noStrike" cap="none">
                <a:solidFill>
                  <a:srgbClr val="000000"/>
                </a:solidFill>
                <a:latin typeface="Arial"/>
                <a:ea typeface="Arial"/>
                <a:cs typeface="Arial"/>
                <a:sym typeface="Arial"/>
              </a:endParaRPr>
            </a:p>
          </p:txBody>
        </p:sp>
        <p:sp>
          <p:nvSpPr>
            <p:cNvPr id="176" name="Google Shape;176;p1"/>
            <p:cNvSpPr txBox="1"/>
            <p:nvPr/>
          </p:nvSpPr>
          <p:spPr>
            <a:xfrm>
              <a:off x="12574475" y="18718495"/>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dirty="0">
                  <a:solidFill>
                    <a:srgbClr val="000000"/>
                  </a:solidFill>
                  <a:latin typeface="Arial"/>
                  <a:ea typeface="Arial"/>
                  <a:cs typeface="Arial"/>
                  <a:sym typeface="Arial"/>
                </a:rPr>
                <a:t>A</a:t>
              </a:r>
              <a:endParaRPr sz="1400" b="0" i="0" u="none" strike="noStrike" cap="none" dirty="0">
                <a:solidFill>
                  <a:srgbClr val="000000"/>
                </a:solidFill>
                <a:latin typeface="Arial"/>
                <a:ea typeface="Arial"/>
                <a:cs typeface="Arial"/>
                <a:sym typeface="Arial"/>
              </a:endParaRPr>
            </a:p>
          </p:txBody>
        </p:sp>
        <p:sp>
          <p:nvSpPr>
            <p:cNvPr id="177" name="Google Shape;177;p1"/>
            <p:cNvSpPr txBox="1"/>
            <p:nvPr/>
          </p:nvSpPr>
          <p:spPr>
            <a:xfrm>
              <a:off x="18818786" y="22593034"/>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a:t>
              </a:r>
              <a:endParaRPr sz="1400" b="0" i="0" u="none" strike="noStrike" cap="none">
                <a:solidFill>
                  <a:schemeClr val="lt1"/>
                </a:solidFill>
                <a:latin typeface="Arial"/>
                <a:ea typeface="Arial"/>
                <a:cs typeface="Arial"/>
                <a:sym typeface="Arial"/>
              </a:endParaRPr>
            </a:p>
          </p:txBody>
        </p:sp>
        <p:sp>
          <p:nvSpPr>
            <p:cNvPr id="178" name="Google Shape;178;p1"/>
            <p:cNvSpPr txBox="1"/>
            <p:nvPr/>
          </p:nvSpPr>
          <p:spPr>
            <a:xfrm>
              <a:off x="18768448" y="18714069"/>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B</a:t>
              </a:r>
              <a:endParaRPr sz="1400" b="1" i="0" u="none" strike="noStrike" cap="none">
                <a:solidFill>
                  <a:srgbClr val="000000"/>
                </a:solidFill>
                <a:latin typeface="Arial"/>
                <a:ea typeface="Arial"/>
                <a:cs typeface="Arial"/>
                <a:sym typeface="Arial"/>
              </a:endParaRPr>
            </a:p>
          </p:txBody>
        </p:sp>
      </p:grpSp>
      <p:pic>
        <p:nvPicPr>
          <p:cNvPr id="3" name="Picture 2" descr="A person smiling for the camera&#10;&#10;Description automatically generated with low confidence">
            <a:extLst>
              <a:ext uri="{FF2B5EF4-FFF2-40B4-BE49-F238E27FC236}">
                <a16:creationId xmlns:a16="http://schemas.microsoft.com/office/drawing/2014/main" id="{720CF0F2-A4AA-6048-938A-D880B4351F6D}"/>
              </a:ext>
            </a:extLst>
          </p:cNvPr>
          <p:cNvPicPr>
            <a:picLocks noChangeAspect="1"/>
          </p:cNvPicPr>
          <p:nvPr/>
        </p:nvPicPr>
        <p:blipFill rotWithShape="1">
          <a:blip r:embed="rId13"/>
          <a:srcRect b="39070"/>
          <a:stretch/>
        </p:blipFill>
        <p:spPr>
          <a:xfrm>
            <a:off x="1142025" y="620938"/>
            <a:ext cx="2515575" cy="2558414"/>
          </a:xfrm>
          <a:prstGeom prst="rect">
            <a:avLst/>
          </a:prstGeom>
        </p:spPr>
      </p:pic>
      <p:grpSp>
        <p:nvGrpSpPr>
          <p:cNvPr id="5" name="Group 4">
            <a:extLst>
              <a:ext uri="{FF2B5EF4-FFF2-40B4-BE49-F238E27FC236}">
                <a16:creationId xmlns:a16="http://schemas.microsoft.com/office/drawing/2014/main" id="{B7A789F5-4267-4506-AD92-9327167D3C38}"/>
              </a:ext>
            </a:extLst>
          </p:cNvPr>
          <p:cNvGrpSpPr/>
          <p:nvPr/>
        </p:nvGrpSpPr>
        <p:grpSpPr>
          <a:xfrm>
            <a:off x="12733007" y="10620240"/>
            <a:ext cx="11791724" cy="5942108"/>
            <a:chOff x="12737445" y="12566469"/>
            <a:chExt cx="11791724" cy="5942108"/>
          </a:xfrm>
        </p:grpSpPr>
        <p:sp>
          <p:nvSpPr>
            <p:cNvPr id="147" name="Google Shape;147;p1"/>
            <p:cNvSpPr txBox="1"/>
            <p:nvPr/>
          </p:nvSpPr>
          <p:spPr>
            <a:xfrm>
              <a:off x="12737446" y="17264993"/>
              <a:ext cx="11772920" cy="1243584"/>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US" sz="2400" b="1" i="0" u="none" strike="noStrike" cap="none" dirty="0">
                  <a:solidFill>
                    <a:srgbClr val="000000"/>
                  </a:solidFill>
                  <a:latin typeface="Arial"/>
                  <a:ea typeface="Arial"/>
                  <a:cs typeface="Arial"/>
                  <a:sym typeface="Arial"/>
                </a:rPr>
                <a:t>Figure 3. </a:t>
              </a:r>
              <a:r>
                <a:rPr lang="en-US" sz="2400" b="0" i="0" u="none" strike="noStrike" cap="none" dirty="0">
                  <a:solidFill>
                    <a:srgbClr val="000000"/>
                  </a:solidFill>
                  <a:latin typeface="Arial"/>
                  <a:ea typeface="Arial"/>
                  <a:cs typeface="Arial"/>
                  <a:sym typeface="Arial"/>
                </a:rPr>
                <a:t>The laboratory set-up for culturing algae and copepods included </a:t>
              </a:r>
              <a:r>
                <a:rPr lang="en-US" sz="2400" dirty="0"/>
                <a:t>two main copepod stocks (a) </a:t>
              </a:r>
              <a:r>
                <a:rPr lang="en-US" sz="2400" b="0" i="0" u="none" strike="noStrike" cap="none" dirty="0">
                  <a:solidFill>
                    <a:srgbClr val="000000"/>
                  </a:solidFill>
                  <a:latin typeface="Arial"/>
                  <a:ea typeface="Arial"/>
                  <a:cs typeface="Arial"/>
                  <a:sym typeface="Arial"/>
                </a:rPr>
                <a:t>that were used to </a:t>
              </a:r>
              <a:r>
                <a:rPr lang="en-US" sz="2400" dirty="0"/>
                <a:t>house copepod</a:t>
              </a:r>
              <a:r>
                <a:rPr lang="en-US" sz="2400" b="0" i="0" u="none" strike="noStrike" cap="none" dirty="0">
                  <a:solidFill>
                    <a:srgbClr val="000000"/>
                  </a:solidFill>
                  <a:latin typeface="Arial"/>
                  <a:ea typeface="Arial"/>
                  <a:cs typeface="Arial"/>
                  <a:sym typeface="Arial"/>
                </a:rPr>
                <a:t>s prior to use in the replicated organismal containers (a), and when container populations got large, </a:t>
              </a:r>
              <a:r>
                <a:rPr lang="en-US" sz="2400" b="0" i="0" u="none" strike="noStrike" cap="none">
                  <a:solidFill>
                    <a:srgbClr val="000000"/>
                  </a:solidFill>
                  <a:latin typeface="Arial"/>
                  <a:ea typeface="Arial"/>
                  <a:cs typeface="Arial"/>
                  <a:sym typeface="Arial"/>
                </a:rPr>
                <a:t>to thin numbers.</a:t>
              </a:r>
              <a:endParaRPr sz="2400" b="0" i="0" u="none" strike="noStrike" cap="none" dirty="0">
                <a:solidFill>
                  <a:srgbClr val="000000"/>
                </a:solidFill>
                <a:latin typeface="Arial"/>
                <a:ea typeface="Arial"/>
                <a:cs typeface="Arial"/>
                <a:sym typeface="Arial"/>
              </a:endParaRPr>
            </a:p>
          </p:txBody>
        </p:sp>
        <p:grpSp>
          <p:nvGrpSpPr>
            <p:cNvPr id="2" name="Group 1">
              <a:extLst>
                <a:ext uri="{FF2B5EF4-FFF2-40B4-BE49-F238E27FC236}">
                  <a16:creationId xmlns:a16="http://schemas.microsoft.com/office/drawing/2014/main" id="{E0876FDE-1A71-4309-A7A6-87555EF6FB85}"/>
                </a:ext>
              </a:extLst>
            </p:cNvPr>
            <p:cNvGrpSpPr/>
            <p:nvPr/>
          </p:nvGrpSpPr>
          <p:grpSpPr>
            <a:xfrm>
              <a:off x="12737445" y="12566469"/>
              <a:ext cx="5793831" cy="4691077"/>
              <a:chOff x="18776185" y="12516949"/>
              <a:chExt cx="6055050" cy="4724968"/>
            </a:xfrm>
          </p:grpSpPr>
          <p:pic>
            <p:nvPicPr>
              <p:cNvPr id="151" name="Google Shape;151;p1"/>
              <p:cNvPicPr preferRelativeResize="0"/>
              <p:nvPr/>
            </p:nvPicPr>
            <p:blipFill rotWithShape="1">
              <a:blip r:embed="rId14">
                <a:alphaModFix/>
              </a:blip>
              <a:srcRect/>
              <a:stretch/>
            </p:blipFill>
            <p:spPr>
              <a:xfrm>
                <a:off x="18776185" y="12516949"/>
                <a:ext cx="6055050" cy="4724968"/>
              </a:xfrm>
              <a:prstGeom prst="rect">
                <a:avLst/>
              </a:prstGeom>
              <a:noFill/>
              <a:ln>
                <a:noFill/>
              </a:ln>
            </p:spPr>
          </p:pic>
          <p:sp>
            <p:nvSpPr>
              <p:cNvPr id="172" name="Google Shape;172;p1"/>
              <p:cNvSpPr txBox="1"/>
              <p:nvPr/>
            </p:nvSpPr>
            <p:spPr>
              <a:xfrm>
                <a:off x="18946163" y="12612867"/>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dirty="0"/>
                  <a:t>A</a:t>
                </a:r>
                <a:endParaRPr sz="1400" b="0" i="0" u="none" strike="noStrike" cap="none" dirty="0">
                  <a:solidFill>
                    <a:srgbClr val="000000"/>
                  </a:solidFill>
                  <a:latin typeface="Arial"/>
                  <a:ea typeface="Arial"/>
                  <a:cs typeface="Arial"/>
                  <a:sym typeface="Arial"/>
                </a:endParaRPr>
              </a:p>
            </p:txBody>
          </p:sp>
        </p:grpSp>
        <p:grpSp>
          <p:nvGrpSpPr>
            <p:cNvPr id="4" name="Group 3">
              <a:extLst>
                <a:ext uri="{FF2B5EF4-FFF2-40B4-BE49-F238E27FC236}">
                  <a16:creationId xmlns:a16="http://schemas.microsoft.com/office/drawing/2014/main" id="{4A448E43-3F93-4333-B1C9-2EF0E7287A22}"/>
                </a:ext>
              </a:extLst>
            </p:cNvPr>
            <p:cNvGrpSpPr/>
            <p:nvPr/>
          </p:nvGrpSpPr>
          <p:grpSpPr>
            <a:xfrm>
              <a:off x="18537527" y="12566470"/>
              <a:ext cx="5991642" cy="4674004"/>
              <a:chOff x="12476228" y="12516949"/>
              <a:chExt cx="6299957" cy="4724968"/>
            </a:xfrm>
          </p:grpSpPr>
          <p:pic>
            <p:nvPicPr>
              <p:cNvPr id="6" name="Picture 5" descr="A picture containing indoor&#10;&#10;Description automatically generated">
                <a:extLst>
                  <a:ext uri="{FF2B5EF4-FFF2-40B4-BE49-F238E27FC236}">
                    <a16:creationId xmlns:a16="http://schemas.microsoft.com/office/drawing/2014/main" id="{27249388-CFBD-7941-A570-14997B88B2C7}"/>
                  </a:ext>
                </a:extLst>
              </p:cNvPr>
              <p:cNvPicPr>
                <a:picLocks noChangeAspect="1"/>
              </p:cNvPicPr>
              <p:nvPr/>
            </p:nvPicPr>
            <p:blipFill>
              <a:blip r:embed="rId15"/>
              <a:stretch>
                <a:fillRect/>
              </a:stretch>
            </p:blipFill>
            <p:spPr>
              <a:xfrm>
                <a:off x="12476228" y="12516949"/>
                <a:ext cx="6299957" cy="4724968"/>
              </a:xfrm>
              <a:prstGeom prst="rect">
                <a:avLst/>
              </a:prstGeom>
            </p:spPr>
          </p:pic>
          <p:sp>
            <p:nvSpPr>
              <p:cNvPr id="58" name="Google Shape;172;p1">
                <a:extLst>
                  <a:ext uri="{FF2B5EF4-FFF2-40B4-BE49-F238E27FC236}">
                    <a16:creationId xmlns:a16="http://schemas.microsoft.com/office/drawing/2014/main" id="{7E8DFBE0-E01D-9A4B-9BA8-12F6238C1B74}"/>
                  </a:ext>
                </a:extLst>
              </p:cNvPr>
              <p:cNvSpPr txBox="1"/>
              <p:nvPr/>
            </p:nvSpPr>
            <p:spPr>
              <a:xfrm>
                <a:off x="12701107" y="12535819"/>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dirty="0">
                    <a:solidFill>
                      <a:schemeClr val="bg1"/>
                    </a:solidFill>
                  </a:rPr>
                  <a:t>B</a:t>
                </a:r>
                <a:endParaRPr sz="1400" b="1" i="0" u="none" strike="noStrike" cap="none" dirty="0">
                  <a:solidFill>
                    <a:schemeClr val="bg1"/>
                  </a:solidFill>
                  <a:sym typeface="Arial"/>
                </a:endParaRPr>
              </a:p>
            </p:txBody>
          </p:sp>
        </p:grpSp>
      </p:grpSp>
      <p:grpSp>
        <p:nvGrpSpPr>
          <p:cNvPr id="9" name="Group 8">
            <a:extLst>
              <a:ext uri="{FF2B5EF4-FFF2-40B4-BE49-F238E27FC236}">
                <a16:creationId xmlns:a16="http://schemas.microsoft.com/office/drawing/2014/main" id="{478AEBF5-283B-44FB-B475-548EB8B545B1}"/>
              </a:ext>
            </a:extLst>
          </p:cNvPr>
          <p:cNvGrpSpPr/>
          <p:nvPr/>
        </p:nvGrpSpPr>
        <p:grpSpPr>
          <a:xfrm>
            <a:off x="25099002" y="10860921"/>
            <a:ext cx="12142828" cy="6421240"/>
            <a:chOff x="25076142" y="10449389"/>
            <a:chExt cx="12142828" cy="6421240"/>
          </a:xfrm>
        </p:grpSpPr>
        <p:sp>
          <p:nvSpPr>
            <p:cNvPr id="138" name="Google Shape;138;p1"/>
            <p:cNvSpPr txBox="1"/>
            <p:nvPr/>
          </p:nvSpPr>
          <p:spPr>
            <a:xfrm>
              <a:off x="25076142" y="15279853"/>
              <a:ext cx="12119492" cy="1590776"/>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0100" tIns="45025" rIns="90100" bIns="4502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US" sz="2400" b="1" i="0" u="none" strike="noStrike" cap="none" dirty="0">
                  <a:solidFill>
                    <a:srgbClr val="000000"/>
                  </a:solidFill>
                  <a:latin typeface="Arial"/>
                  <a:ea typeface="Arial"/>
                  <a:cs typeface="Arial"/>
                  <a:sym typeface="Arial"/>
                </a:rPr>
                <a:t>Figure 5. Copepods and algae were exposed to 2 sizes of fluorescent micro-spheres. Orange fluorescently-labelled spheres (a</a:t>
              </a:r>
              <a:r>
                <a:rPr lang="en-US" sz="2400" b="1" dirty="0"/>
                <a:t>) of 63-75um, and yellow fluorescently-labelled spheres (b) of 500-600um from </a:t>
              </a:r>
              <a:r>
                <a:rPr lang="en-US" sz="2400" b="1" dirty="0" err="1"/>
                <a:t>Cospheric</a:t>
              </a:r>
              <a:r>
                <a:rPr lang="en-US" sz="2400" b="1" dirty="0"/>
                <a:t> ©, Santa Barbara, CA. Copepod observations (c), showed no evidence of microplastic ingestion. </a:t>
              </a:r>
              <a:endParaRPr sz="2400" b="0" i="0" u="none" strike="noStrike" cap="none" dirty="0">
                <a:solidFill>
                  <a:srgbClr val="000000"/>
                </a:solidFill>
                <a:latin typeface="Arial"/>
                <a:ea typeface="Arial"/>
                <a:cs typeface="Arial"/>
                <a:sym typeface="Arial"/>
              </a:endParaRPr>
            </a:p>
          </p:txBody>
        </p:sp>
        <p:pic>
          <p:nvPicPr>
            <p:cNvPr id="8" name="Picture 7">
              <a:extLst>
                <a:ext uri="{FF2B5EF4-FFF2-40B4-BE49-F238E27FC236}">
                  <a16:creationId xmlns:a16="http://schemas.microsoft.com/office/drawing/2014/main" id="{78CB1053-2EA6-2841-A14D-63AE9AE29D00}"/>
                </a:ext>
              </a:extLst>
            </p:cNvPr>
            <p:cNvPicPr>
              <a:picLocks noChangeAspect="1"/>
            </p:cNvPicPr>
            <p:nvPr/>
          </p:nvPicPr>
          <p:blipFill rotWithShape="1">
            <a:blip r:embed="rId16"/>
            <a:srcRect l="1" t="15142" r="24161" b="21729"/>
            <a:stretch/>
          </p:blipFill>
          <p:spPr>
            <a:xfrm rot="5400000">
              <a:off x="27329571" y="11355793"/>
              <a:ext cx="4825406" cy="3012599"/>
            </a:xfrm>
            <a:prstGeom prst="rect">
              <a:avLst/>
            </a:prstGeom>
          </p:spPr>
        </p:pic>
        <p:pic>
          <p:nvPicPr>
            <p:cNvPr id="10" name="Picture 9" descr="A close-up of a cigarette&#10;&#10;Description automatically generated with low confidence">
              <a:extLst>
                <a:ext uri="{FF2B5EF4-FFF2-40B4-BE49-F238E27FC236}">
                  <a16:creationId xmlns:a16="http://schemas.microsoft.com/office/drawing/2014/main" id="{2779C5D5-B7D9-6347-8382-AA171894E13D}"/>
                </a:ext>
              </a:extLst>
            </p:cNvPr>
            <p:cNvPicPr>
              <a:picLocks noChangeAspect="1"/>
            </p:cNvPicPr>
            <p:nvPr/>
          </p:nvPicPr>
          <p:blipFill rotWithShape="1">
            <a:blip r:embed="rId17"/>
            <a:srcRect t="24817" r="26569" b="11415"/>
            <a:stretch/>
          </p:blipFill>
          <p:spPr>
            <a:xfrm rot="5400000">
              <a:off x="24245081" y="11292512"/>
              <a:ext cx="4835953" cy="3149708"/>
            </a:xfrm>
            <a:prstGeom prst="rect">
              <a:avLst/>
            </a:prstGeom>
          </p:spPr>
        </p:pic>
        <p:pic>
          <p:nvPicPr>
            <p:cNvPr id="12" name="Picture 11" descr="A picture containing indoor, invertebrate&#10;&#10;Description automatically generated">
              <a:extLst>
                <a:ext uri="{FF2B5EF4-FFF2-40B4-BE49-F238E27FC236}">
                  <a16:creationId xmlns:a16="http://schemas.microsoft.com/office/drawing/2014/main" id="{6E9A161A-348C-5A45-BF52-B3CA414600FA}"/>
                </a:ext>
              </a:extLst>
            </p:cNvPr>
            <p:cNvPicPr>
              <a:picLocks noChangeAspect="1"/>
            </p:cNvPicPr>
            <p:nvPr/>
          </p:nvPicPr>
          <p:blipFill>
            <a:blip r:embed="rId18"/>
            <a:stretch>
              <a:fillRect/>
            </a:stretch>
          </p:blipFill>
          <p:spPr>
            <a:xfrm>
              <a:off x="31248574" y="10449389"/>
              <a:ext cx="5970396" cy="4835952"/>
            </a:xfrm>
            <a:prstGeom prst="rect">
              <a:avLst/>
            </a:prstGeom>
          </p:spPr>
        </p:pic>
        <p:sp>
          <p:nvSpPr>
            <p:cNvPr id="65" name="Google Shape;172;p1">
              <a:extLst>
                <a:ext uri="{FF2B5EF4-FFF2-40B4-BE49-F238E27FC236}">
                  <a16:creationId xmlns:a16="http://schemas.microsoft.com/office/drawing/2014/main" id="{87426C50-BB4D-3447-A5AF-6DBCCE10AD9B}"/>
                </a:ext>
              </a:extLst>
            </p:cNvPr>
            <p:cNvSpPr txBox="1"/>
            <p:nvPr/>
          </p:nvSpPr>
          <p:spPr>
            <a:xfrm>
              <a:off x="31248574" y="10554782"/>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dirty="0">
                  <a:solidFill>
                    <a:schemeClr val="bg1"/>
                  </a:solidFill>
                  <a:latin typeface="Arial"/>
                  <a:ea typeface="Arial"/>
                  <a:cs typeface="Arial"/>
                  <a:sym typeface="Arial"/>
                </a:rPr>
                <a:t>C</a:t>
              </a:r>
              <a:endParaRPr sz="1400" b="0" i="0" u="none" strike="noStrike" cap="none" dirty="0">
                <a:solidFill>
                  <a:schemeClr val="bg1"/>
                </a:solidFill>
                <a:latin typeface="Arial"/>
                <a:ea typeface="Arial"/>
                <a:cs typeface="Arial"/>
                <a:sym typeface="Arial"/>
              </a:endParaRPr>
            </a:p>
          </p:txBody>
        </p:sp>
        <p:sp>
          <p:nvSpPr>
            <p:cNvPr id="66" name="Google Shape;172;p1">
              <a:extLst>
                <a:ext uri="{FF2B5EF4-FFF2-40B4-BE49-F238E27FC236}">
                  <a16:creationId xmlns:a16="http://schemas.microsoft.com/office/drawing/2014/main" id="{17C98E8E-1462-D442-8EAD-96094E162D84}"/>
                </a:ext>
              </a:extLst>
            </p:cNvPr>
            <p:cNvSpPr txBox="1"/>
            <p:nvPr/>
          </p:nvSpPr>
          <p:spPr>
            <a:xfrm>
              <a:off x="25214718" y="10606233"/>
              <a:ext cx="493138"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dirty="0">
                  <a:solidFill>
                    <a:schemeClr val="bg1"/>
                  </a:solidFill>
                </a:rPr>
                <a:t>A</a:t>
              </a:r>
              <a:endParaRPr sz="1400" b="0" i="0" u="none" strike="noStrike" cap="none" dirty="0">
                <a:solidFill>
                  <a:schemeClr val="bg1"/>
                </a:solidFill>
                <a:sym typeface="Arial"/>
              </a:endParaRPr>
            </a:p>
          </p:txBody>
        </p:sp>
        <p:sp>
          <p:nvSpPr>
            <p:cNvPr id="67" name="Google Shape;172;p1">
              <a:extLst>
                <a:ext uri="{FF2B5EF4-FFF2-40B4-BE49-F238E27FC236}">
                  <a16:creationId xmlns:a16="http://schemas.microsoft.com/office/drawing/2014/main" id="{59168A3B-3CDA-1A4B-9F18-AC77AF2E2104}"/>
                </a:ext>
              </a:extLst>
            </p:cNvPr>
            <p:cNvSpPr txBox="1"/>
            <p:nvPr/>
          </p:nvSpPr>
          <p:spPr>
            <a:xfrm>
              <a:off x="28293401" y="10534917"/>
              <a:ext cx="571864"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dirty="0">
                  <a:solidFill>
                    <a:schemeClr val="bg1"/>
                  </a:solidFill>
                  <a:latin typeface="Arial"/>
                  <a:ea typeface="Arial"/>
                  <a:cs typeface="Arial"/>
                  <a:sym typeface="Arial"/>
                </a:rPr>
                <a:t>B</a:t>
              </a:r>
              <a:endParaRPr sz="1400" b="0" i="0" u="none" strike="noStrike" cap="none" dirty="0">
                <a:solidFill>
                  <a:schemeClr val="bg1"/>
                </a:solidFill>
                <a:latin typeface="Arial"/>
                <a:ea typeface="Arial"/>
                <a:cs typeface="Arial"/>
                <a:sym typeface="Arial"/>
              </a:endParaRPr>
            </a:p>
          </p:txBody>
        </p:sp>
      </p:grpSp>
      <p:sp>
        <p:nvSpPr>
          <p:cNvPr id="135" name="Google Shape;135;p1"/>
          <p:cNvSpPr txBox="1"/>
          <p:nvPr/>
        </p:nvSpPr>
        <p:spPr>
          <a:xfrm>
            <a:off x="25017984" y="17847993"/>
            <a:ext cx="12252960" cy="807596"/>
          </a:xfrm>
          <a:prstGeom prst="rect">
            <a:avLst/>
          </a:prstGeom>
          <a:solidFill>
            <a:srgbClr val="000000"/>
          </a:solidFill>
          <a:ln w="9525" cap="flat" cmpd="sng">
            <a:solidFill>
              <a:srgbClr val="000000"/>
            </a:solidFill>
            <a:prstDash val="solid"/>
            <a:round/>
            <a:headEnd type="none" w="sm" len="sm"/>
            <a:tailEnd type="none" w="sm" len="sm"/>
          </a:ln>
        </p:spPr>
        <p:txBody>
          <a:bodyPr spcFirstLastPara="1" wrap="square" lIns="78825" tIns="39400" rIns="78825" bIns="39400" anchor="t" anchorCtr="0">
            <a:noAutofit/>
          </a:bodyPr>
          <a:lstStyle/>
          <a:p>
            <a:pPr marL="0" marR="0" lvl="0" indent="0" algn="ctr" rtl="0">
              <a:lnSpc>
                <a:spcPct val="100000"/>
              </a:lnSpc>
              <a:spcBef>
                <a:spcPts val="0"/>
              </a:spcBef>
              <a:spcAft>
                <a:spcPts val="0"/>
              </a:spcAft>
              <a:buClr>
                <a:srgbClr val="FFFFFF"/>
              </a:buClr>
              <a:buSzPts val="1183"/>
              <a:buFont typeface="Arial"/>
              <a:buNone/>
            </a:pPr>
            <a:r>
              <a:rPr lang="en-US" sz="4731" b="1" i="0" u="sng" strike="noStrike" cap="none" dirty="0">
                <a:solidFill>
                  <a:srgbClr val="FFFFFF"/>
                </a:solidFill>
                <a:latin typeface="Arial"/>
                <a:ea typeface="Arial"/>
                <a:cs typeface="Arial"/>
                <a:sym typeface="Arial"/>
              </a:rPr>
              <a:t>CONCLUSIONS &amp; FUTURE DIRECTIONS</a:t>
            </a:r>
            <a:endParaRPr sz="1400" b="0" i="0" u="none" strike="noStrike" cap="none" dirty="0">
              <a:solidFill>
                <a:srgbClr val="000000"/>
              </a:solidFill>
              <a:latin typeface="Arial"/>
              <a:ea typeface="Arial"/>
              <a:cs typeface="Arial"/>
              <a:sym typeface="Arial"/>
            </a:endParaRPr>
          </a:p>
        </p:txBody>
      </p:sp>
      <p:sp>
        <p:nvSpPr>
          <p:cNvPr id="141" name="Google Shape;141;p1"/>
          <p:cNvSpPr txBox="1"/>
          <p:nvPr/>
        </p:nvSpPr>
        <p:spPr>
          <a:xfrm>
            <a:off x="12755887" y="3708419"/>
            <a:ext cx="11750040" cy="807731"/>
          </a:xfrm>
          <a:prstGeom prst="rect">
            <a:avLst/>
          </a:prstGeom>
          <a:solidFill>
            <a:srgbClr val="000000"/>
          </a:solidFill>
          <a:ln>
            <a:noFill/>
          </a:ln>
        </p:spPr>
        <p:txBody>
          <a:bodyPr spcFirstLastPara="1" wrap="square" lIns="78825" tIns="39400" rIns="78825" bIns="39400" anchor="t" anchorCtr="0">
            <a:noAutofit/>
          </a:bodyPr>
          <a:lstStyle/>
          <a:p>
            <a:pPr marL="0" marR="0" lvl="0" indent="0" algn="ctr" rtl="0">
              <a:lnSpc>
                <a:spcPct val="100000"/>
              </a:lnSpc>
              <a:spcBef>
                <a:spcPts val="0"/>
              </a:spcBef>
              <a:spcAft>
                <a:spcPts val="0"/>
              </a:spcAft>
              <a:buClr>
                <a:srgbClr val="FFFFFF"/>
              </a:buClr>
              <a:buSzPts val="1183"/>
              <a:buFont typeface="Arial"/>
              <a:buNone/>
            </a:pPr>
            <a:r>
              <a:rPr lang="en-US" sz="4731" b="1" i="0" u="sng" strike="noStrike" cap="none" dirty="0">
                <a:solidFill>
                  <a:srgbClr val="FFFFFF"/>
                </a:solidFill>
                <a:ea typeface="Cambria Math" panose="02040503050406030204" pitchFamily="18" charset="0"/>
                <a:sym typeface="Arial"/>
              </a:rPr>
              <a:t>MATERIALS &amp; METHODS</a:t>
            </a:r>
            <a:endParaRPr sz="1400" b="0" i="0" u="none" strike="noStrike" cap="none" dirty="0">
              <a:solidFill>
                <a:srgbClr val="000000"/>
              </a:solidFill>
              <a:ea typeface="Cambria Math" panose="02040503050406030204" pitchFamily="18" charset="0"/>
              <a:sym typeface="Arial"/>
            </a:endParaRPr>
          </a:p>
        </p:txBody>
      </p:sp>
    </p:spTree>
  </p:cSld>
  <p:clrMapOvr>
    <a:masterClrMapping/>
  </p:clrMapOvr>
</p:sld>
</file>

<file path=ppt/theme/theme1.xml><?xml version="1.0" encoding="utf-8"?>
<a:theme xmlns:a="http://schemas.openxmlformats.org/drawingml/2006/main" name="Mesh">
  <a:themeElements>
    <a:clrScheme name="Mesh">
      <a:dk1>
        <a:srgbClr val="000000"/>
      </a:dk1>
      <a:lt1>
        <a:srgbClr val="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1676</TotalTime>
  <Words>708</Words>
  <Application>Microsoft Macintosh PowerPoint</Application>
  <PresentationFormat>Custom</PresentationFormat>
  <Paragraphs>166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Century Gothic</vt:lpstr>
      <vt:lpstr>Mesh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L Sheehan</dc:creator>
  <cp:lastModifiedBy>Zophy G.</cp:lastModifiedBy>
  <cp:revision>15</cp:revision>
  <dcterms:created xsi:type="dcterms:W3CDTF">2019-11-04T23:33:47Z</dcterms:created>
  <dcterms:modified xsi:type="dcterms:W3CDTF">2021-04-22T20:36:16Z</dcterms:modified>
</cp:coreProperties>
</file>