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8" r:id="rId3"/>
    <p:sldId id="259" r:id="rId4"/>
    <p:sldId id="260" r:id="rId5"/>
    <p:sldId id="265" r:id="rId6"/>
    <p:sldId id="262" r:id="rId7"/>
    <p:sldId id="263" r:id="rId8"/>
    <p:sldId id="266" r:id="rId9"/>
    <p:sldId id="271" r:id="rId10"/>
    <p:sldId id="264" r:id="rId11"/>
    <p:sldId id="267" r:id="rId12"/>
    <p:sldId id="268" r:id="rId13"/>
    <p:sldId id="261" r:id="rId14"/>
    <p:sldId id="269" r:id="rId15"/>
    <p:sldId id="273" r:id="rId16"/>
    <p:sldId id="272" r:id="rId17"/>
    <p:sldId id="270" r:id="rId18"/>
    <p:sldId id="274" r:id="rId19"/>
    <p:sldId id="275" r:id="rId20"/>
    <p:sldId id="276" r:id="rId21"/>
    <p:sldId id="280" r:id="rId22"/>
    <p:sldId id="281" r:id="rId23"/>
    <p:sldId id="282" r:id="rId24"/>
    <p:sldId id="283" r:id="rId25"/>
    <p:sldId id="277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21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7B8D4-EA80-4E45-9A9A-B8FD86D27639}" type="datetimeFigureOut">
              <a:rPr lang="en-US" smtClean="0"/>
              <a:t>2/9/16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67542-5D55-AA47-B489-6767CF8B85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8000">
        <p:fade/>
      </p:transition>
    </mc:Choice>
    <mc:Fallback>
      <p:transition xmlns:p14="http://schemas.microsoft.com/office/powerpoint/2010/main" spd="med" advTm="8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7B8D4-EA80-4E45-9A9A-B8FD86D27639}" type="datetimeFigureOut">
              <a:rPr lang="en-US" smtClean="0"/>
              <a:t>2/9/16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67542-5D55-AA47-B489-6767CF8B85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8000">
        <p:fade/>
      </p:transition>
    </mc:Choice>
    <mc:Fallback>
      <p:transition xmlns:p14="http://schemas.microsoft.com/office/powerpoint/2010/main" spd="med" advTm="8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7B8D4-EA80-4E45-9A9A-B8FD86D27639}" type="datetimeFigureOut">
              <a:rPr lang="en-US" smtClean="0"/>
              <a:t>2/9/16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67542-5D55-AA47-B489-6767CF8B85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8000">
        <p:fade/>
      </p:transition>
    </mc:Choice>
    <mc:Fallback>
      <p:transition xmlns:p14="http://schemas.microsoft.com/office/powerpoint/2010/main" spd="med" advTm="8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7B8D4-EA80-4E45-9A9A-B8FD86D27639}" type="datetimeFigureOut">
              <a:rPr lang="en-US" smtClean="0"/>
              <a:t>2/9/16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67542-5D55-AA47-B489-6767CF8B85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8000">
        <p:fade/>
      </p:transition>
    </mc:Choice>
    <mc:Fallback>
      <p:transition xmlns:p14="http://schemas.microsoft.com/office/powerpoint/2010/main" spd="med" advTm="8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7B8D4-EA80-4E45-9A9A-B8FD86D27639}" type="datetimeFigureOut">
              <a:rPr lang="en-US" smtClean="0"/>
              <a:t>2/9/16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67542-5D55-AA47-B489-6767CF8B85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8000">
        <p:fade/>
      </p:transition>
    </mc:Choice>
    <mc:Fallback>
      <p:transition xmlns:p14="http://schemas.microsoft.com/office/powerpoint/2010/main" spd="med" advTm="8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7B8D4-EA80-4E45-9A9A-B8FD86D27639}" type="datetimeFigureOut">
              <a:rPr lang="en-US" smtClean="0"/>
              <a:t>2/9/16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67542-5D55-AA47-B489-6767CF8B85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8000">
        <p:fade/>
      </p:transition>
    </mc:Choice>
    <mc:Fallback>
      <p:transition xmlns:p14="http://schemas.microsoft.com/office/powerpoint/2010/main" spd="med" advTm="8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7B8D4-EA80-4E45-9A9A-B8FD86D27639}" type="datetimeFigureOut">
              <a:rPr lang="en-US" smtClean="0"/>
              <a:t>2/9/16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67542-5D55-AA47-B489-6767CF8B85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8000">
        <p:fade/>
      </p:transition>
    </mc:Choice>
    <mc:Fallback>
      <p:transition xmlns:p14="http://schemas.microsoft.com/office/powerpoint/2010/main" spd="med" advTm="8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7B8D4-EA80-4E45-9A9A-B8FD86D27639}" type="datetimeFigureOut">
              <a:rPr lang="en-US" smtClean="0"/>
              <a:t>2/9/16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67542-5D55-AA47-B489-6767CF8B85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8000">
        <p:fade/>
      </p:transition>
    </mc:Choice>
    <mc:Fallback>
      <p:transition xmlns:p14="http://schemas.microsoft.com/office/powerpoint/2010/main" spd="med" advTm="8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7B8D4-EA80-4E45-9A9A-B8FD86D27639}" type="datetimeFigureOut">
              <a:rPr lang="en-US" smtClean="0"/>
              <a:t>2/9/16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67542-5D55-AA47-B489-6767CF8B85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8000">
        <p:fade/>
      </p:transition>
    </mc:Choice>
    <mc:Fallback>
      <p:transition xmlns:p14="http://schemas.microsoft.com/office/powerpoint/2010/main" spd="med" advTm="8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7B8D4-EA80-4E45-9A9A-B8FD86D27639}" type="datetimeFigureOut">
              <a:rPr lang="en-US" smtClean="0"/>
              <a:t>2/9/16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67542-5D55-AA47-B489-6767CF8B85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8000">
        <p:fade/>
      </p:transition>
    </mc:Choice>
    <mc:Fallback>
      <p:transition xmlns:p14="http://schemas.microsoft.com/office/powerpoint/2010/main" spd="med" advTm="8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7B8D4-EA80-4E45-9A9A-B8FD86D27639}" type="datetimeFigureOut">
              <a:rPr lang="en-US" smtClean="0"/>
              <a:t>2/9/16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67542-5D55-AA47-B489-6767CF8B85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8000">
        <p:fade/>
      </p:transition>
    </mc:Choice>
    <mc:Fallback>
      <p:transition xmlns:p14="http://schemas.microsoft.com/office/powerpoint/2010/main" spd="med" advTm="8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7B8D4-EA80-4E45-9A9A-B8FD86D27639}" type="datetimeFigureOut">
              <a:rPr lang="en-US" smtClean="0"/>
              <a:t>2/9/16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67542-5D55-AA47-B489-6767CF8B85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med" p14:dur="700" advTm="8000">
        <p:fade/>
      </p:transition>
    </mc:Choice>
    <mc:Fallback>
      <p:transition xmlns:p14="http://schemas.microsoft.com/office/powerpoint/2010/main" spd="med" advTm="8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1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3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9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3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4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3600" cap="small" dirty="0">
                <a:latin typeface="Osaka"/>
                <a:ea typeface="Osaka"/>
                <a:cs typeface="Osaka"/>
              </a:rPr>
              <a:t>A Study of Cross-Cultural </a:t>
            </a:r>
            <a:r>
              <a:rPr lang="en-US" sz="3600" cap="small" dirty="0" smtClean="0">
                <a:latin typeface="Osaka"/>
                <a:ea typeface="Osaka"/>
                <a:cs typeface="Osaka"/>
              </a:rPr>
              <a:t/>
            </a:r>
            <a:br>
              <a:rPr lang="en-US" sz="3600" cap="small" dirty="0" smtClean="0">
                <a:latin typeface="Osaka"/>
                <a:ea typeface="Osaka"/>
                <a:cs typeface="Osaka"/>
              </a:rPr>
            </a:br>
            <a:r>
              <a:rPr lang="en-US" sz="3600" cap="small" dirty="0" smtClean="0">
                <a:latin typeface="Osaka"/>
                <a:ea typeface="Osaka"/>
                <a:cs typeface="Osaka"/>
              </a:rPr>
              <a:t>Public </a:t>
            </a:r>
            <a:r>
              <a:rPr lang="en-US" sz="3600" cap="small" dirty="0">
                <a:latin typeface="Osaka"/>
                <a:ea typeface="Osaka"/>
                <a:cs typeface="Osaka"/>
              </a:rPr>
              <a:t>Arts Spaces</a:t>
            </a:r>
            <a:r>
              <a:rPr lang="en-US" sz="3600" dirty="0">
                <a:latin typeface="Osaka"/>
                <a:ea typeface="Osaka"/>
                <a:cs typeface="Osaka"/>
              </a:rPr>
              <a:t/>
            </a:r>
            <a:br>
              <a:rPr lang="en-US" sz="3600" dirty="0">
                <a:latin typeface="Osaka"/>
                <a:ea typeface="Osaka"/>
                <a:cs typeface="Osaka"/>
              </a:rPr>
            </a:br>
            <a:r>
              <a:rPr lang="en-US" sz="4000" dirty="0">
                <a:latin typeface="Osaka"/>
                <a:ea typeface="Osaka"/>
                <a:cs typeface="Osaka"/>
              </a:rPr>
              <a:t>		</a:t>
            </a:r>
            <a:br>
              <a:rPr lang="en-US" sz="4000" dirty="0">
                <a:latin typeface="Osaka"/>
                <a:ea typeface="Osaka"/>
                <a:cs typeface="Osaka"/>
              </a:rPr>
            </a:br>
            <a:r>
              <a:rPr lang="en-US" sz="2000" cap="small" dirty="0">
                <a:latin typeface="Osaka"/>
                <a:ea typeface="Osaka"/>
                <a:cs typeface="Osaka"/>
              </a:rPr>
              <a:t>		</a:t>
            </a:r>
            <a:r>
              <a:rPr lang="en-US" sz="2000" dirty="0">
                <a:latin typeface="Osaka"/>
                <a:ea typeface="Osaka"/>
                <a:cs typeface="Osaka"/>
              </a:rPr>
              <a:t>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200" cap="small" dirty="0" smtClean="0">
                <a:latin typeface="Osaka"/>
                <a:ea typeface="Osaka"/>
                <a:cs typeface="Osaka"/>
              </a:rPr>
              <a:t>February 1st - 12th</a:t>
            </a:r>
            <a:r>
              <a:rPr lang="en-US" sz="2200" cap="small" dirty="0">
                <a:latin typeface="Osaka"/>
                <a:ea typeface="Osaka"/>
                <a:cs typeface="Osaka"/>
              </a:rPr>
              <a:t>, </a:t>
            </a:r>
            <a:r>
              <a:rPr lang="en-US" sz="2200" cap="small" dirty="0" smtClean="0">
                <a:latin typeface="Osaka"/>
                <a:ea typeface="Osaka"/>
                <a:cs typeface="Osaka"/>
              </a:rPr>
              <a:t>2016</a:t>
            </a:r>
          </a:p>
          <a:p>
            <a:r>
              <a:rPr lang="en-US" sz="2200" cap="small" dirty="0">
                <a:latin typeface="Osaka"/>
                <a:ea typeface="Osaka"/>
                <a:cs typeface="Osaka"/>
              </a:rPr>
              <a:t/>
            </a:r>
            <a:br>
              <a:rPr lang="en-US" sz="2200" cap="small" dirty="0">
                <a:latin typeface="Osaka"/>
                <a:ea typeface="Osaka"/>
                <a:cs typeface="Osaka"/>
              </a:rPr>
            </a:br>
            <a:r>
              <a:rPr lang="en-US" sz="2200" cap="small" dirty="0">
                <a:latin typeface="Osaka"/>
                <a:ea typeface="Osaka"/>
                <a:cs typeface="Osaka"/>
              </a:rPr>
              <a:t>Nicole Wise</a:t>
            </a:r>
            <a:r>
              <a:rPr lang="en-US" sz="2200" dirty="0">
                <a:latin typeface="Osaka"/>
                <a:ea typeface="Osaka"/>
                <a:cs typeface="Osaka"/>
              </a:rPr>
              <a:t/>
            </a:r>
            <a:br>
              <a:rPr lang="en-US" sz="2200" dirty="0">
                <a:latin typeface="Osaka"/>
                <a:ea typeface="Osaka"/>
                <a:cs typeface="Osaka"/>
              </a:rPr>
            </a:br>
            <a:r>
              <a:rPr lang="en-US" cap="small" dirty="0">
                <a:latin typeface="Osaka"/>
                <a:ea typeface="Osaka"/>
                <a:cs typeface="Osaka"/>
              </a:rPr>
              <a:t> </a:t>
            </a:r>
            <a:r>
              <a:rPr lang="en-US" dirty="0">
                <a:latin typeface="Osaka"/>
                <a:ea typeface="Osaka"/>
                <a:cs typeface="Osaka"/>
              </a:rPr>
              <a:t/>
            </a:r>
            <a:br>
              <a:rPr lang="en-US" dirty="0">
                <a:latin typeface="Osaka"/>
                <a:ea typeface="Osaka"/>
                <a:cs typeface="Osaka"/>
              </a:rPr>
            </a:br>
            <a:endParaRPr lang="en-US" dirty="0">
              <a:latin typeface="Osaka"/>
              <a:ea typeface="Osaka"/>
              <a:cs typeface="Osaka"/>
            </a:endParaRPr>
          </a:p>
        </p:txBody>
      </p:sp>
    </p:spTree>
    <p:extLst>
      <p:ext uri="{BB962C8B-B14F-4D97-AF65-F5344CB8AC3E}">
        <p14:creationId xmlns:p14="http://schemas.microsoft.com/office/powerpoint/2010/main" val="4096816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8000">
        <p:fade/>
      </p:transition>
    </mc:Choice>
    <mc:Fallback>
      <p:transition xmlns:p14="http://schemas.microsoft.com/office/powerpoint/2010/main" spd="med" advTm="8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G_3537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221" r="-71221"/>
          <a:stretch>
            <a:fillRect/>
          </a:stretch>
        </p:blipFill>
        <p:spPr>
          <a:xfrm>
            <a:off x="-235857" y="762000"/>
            <a:ext cx="9753707" cy="5364163"/>
          </a:xfrm>
        </p:spPr>
      </p:pic>
    </p:spTree>
    <p:extLst>
      <p:ext uri="{BB962C8B-B14F-4D97-AF65-F5344CB8AC3E}">
        <p14:creationId xmlns:p14="http://schemas.microsoft.com/office/powerpoint/2010/main" val="2089974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8000">
        <p:fade/>
      </p:transition>
    </mc:Choice>
    <mc:Fallback>
      <p:transition xmlns:p14="http://schemas.microsoft.com/office/powerpoint/2010/main" spd="med" advTm="8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3552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187" r="-18187"/>
          <a:stretch>
            <a:fillRect/>
          </a:stretch>
        </p:blipFill>
        <p:spPr>
          <a:xfrm>
            <a:off x="281005" y="1052287"/>
            <a:ext cx="8862995" cy="4874306"/>
          </a:xfrm>
        </p:spPr>
      </p:pic>
    </p:spTree>
    <p:extLst>
      <p:ext uri="{BB962C8B-B14F-4D97-AF65-F5344CB8AC3E}">
        <p14:creationId xmlns:p14="http://schemas.microsoft.com/office/powerpoint/2010/main" val="33493910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8000">
        <p:fade/>
      </p:transition>
    </mc:Choice>
    <mc:Fallback>
      <p:transition xmlns:p14="http://schemas.microsoft.com/office/powerpoint/2010/main" spd="med" advTm="8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3553.jpg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Anonymous public response in reaction to the piece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06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8000">
        <p:fade/>
      </p:transition>
    </mc:Choice>
    <mc:Fallback>
      <p:transition xmlns:p14="http://schemas.microsoft.com/office/powerpoint/2010/main" spd="med" advTm="8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 descr="IMG_3533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221" r="-71221" b="31934"/>
          <a:stretch/>
        </p:blipFill>
        <p:spPr>
          <a:xfrm>
            <a:off x="-1919514" y="965199"/>
            <a:ext cx="12801600" cy="4792133"/>
          </a:xfrm>
        </p:spPr>
      </p:pic>
    </p:spTree>
    <p:extLst>
      <p:ext uri="{BB962C8B-B14F-4D97-AF65-F5344CB8AC3E}">
        <p14:creationId xmlns:p14="http://schemas.microsoft.com/office/powerpoint/2010/main" val="29338730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8000">
        <p:fade/>
      </p:transition>
    </mc:Choice>
    <mc:Fallback>
      <p:transition xmlns:p14="http://schemas.microsoft.com/office/powerpoint/2010/main" spd="med" advTm="8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 descr="IMG_3554.jpg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889" r="-38889"/>
          <a:stretch>
            <a:fillRect/>
          </a:stretch>
        </p:blipFill>
        <p:spPr>
          <a:xfrm>
            <a:off x="921430" y="739775"/>
            <a:ext cx="6923919" cy="5192939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1831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8000">
        <p:fade/>
      </p:transition>
    </mc:Choice>
    <mc:Fallback>
      <p:transition xmlns:p14="http://schemas.microsoft.com/office/powerpoint/2010/main" spd="med" advTm="8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3557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221" r="-71221"/>
          <a:stretch>
            <a:fillRect/>
          </a:stretch>
        </p:blipFill>
        <p:spPr>
          <a:xfrm>
            <a:off x="457200" y="1019629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34799677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8000">
        <p:fade/>
      </p:transition>
    </mc:Choice>
    <mc:Fallback>
      <p:transition xmlns:p14="http://schemas.microsoft.com/office/powerpoint/2010/main" spd="med" advTm="8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355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187" r="-18187"/>
          <a:stretch>
            <a:fillRect/>
          </a:stretch>
        </p:blipFill>
        <p:spPr>
          <a:xfrm>
            <a:off x="457200" y="1237343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29541257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8000">
        <p:fade/>
      </p:transition>
    </mc:Choice>
    <mc:Fallback>
      <p:transition xmlns:p14="http://schemas.microsoft.com/office/powerpoint/2010/main" spd="med" advTm="8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 descr="IMG_3556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187" r="-18187"/>
          <a:stretch>
            <a:fillRect/>
          </a:stretch>
        </p:blipFill>
        <p:spPr>
          <a:xfrm>
            <a:off x="457200" y="1055914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4417841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8000">
        <p:fade/>
      </p:transition>
    </mc:Choice>
    <mc:Fallback>
      <p:transition xmlns:p14="http://schemas.microsoft.com/office/powerpoint/2010/main" spd="med" advTm="8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3559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221" r="-71221" b="13093"/>
          <a:stretch/>
        </p:blipFill>
        <p:spPr>
          <a:xfrm>
            <a:off x="-468087" y="943429"/>
            <a:ext cx="9983325" cy="4771571"/>
          </a:xfrm>
        </p:spPr>
      </p:pic>
    </p:spTree>
    <p:extLst>
      <p:ext uri="{BB962C8B-B14F-4D97-AF65-F5344CB8AC3E}">
        <p14:creationId xmlns:p14="http://schemas.microsoft.com/office/powerpoint/2010/main" val="3619082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8000">
        <p:fade/>
      </p:transition>
    </mc:Choice>
    <mc:Fallback>
      <p:transition xmlns:p14="http://schemas.microsoft.com/office/powerpoint/2010/main" spd="med" advTm="8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3570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187" r="-18187"/>
          <a:stretch>
            <a:fillRect/>
          </a:stretch>
        </p:blipFill>
        <p:spPr>
          <a:xfrm>
            <a:off x="457200" y="1255486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42257934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8000">
        <p:fade/>
      </p:transition>
    </mc:Choice>
    <mc:Fallback>
      <p:transition xmlns:p14="http://schemas.microsoft.com/office/powerpoint/2010/main" spd="med" advTm="8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i="1" dirty="0"/>
              <a:t>Thoughts To Be Considered</a:t>
            </a:r>
            <a:r>
              <a:rPr lang="en-US" dirty="0"/>
              <a:t>, </a:t>
            </a:r>
            <a:r>
              <a:rPr lang="en-US" dirty="0" smtClean="0"/>
              <a:t>2016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12 quarter-sized pallet boards, paint, vinyl letters</a:t>
            </a:r>
            <a:br>
              <a:rPr lang="en-US" dirty="0"/>
            </a:br>
            <a:endParaRPr lang="en-US" dirty="0" smtClean="0"/>
          </a:p>
          <a:p>
            <a:r>
              <a:rPr lang="en-US" dirty="0" smtClean="0"/>
              <a:t>…In the gallery context…</a:t>
            </a:r>
            <a:endParaRPr lang="en-US" dirty="0"/>
          </a:p>
        </p:txBody>
      </p:sp>
      <p:pic>
        <p:nvPicPr>
          <p:cNvPr id="9" name="Picture Placeholder 8" descr="IMG_3569.jpg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75" b="1775"/>
          <a:stretch/>
        </p:blipFill>
        <p:spPr/>
      </p:pic>
    </p:spTree>
    <p:extLst>
      <p:ext uri="{BB962C8B-B14F-4D97-AF65-F5344CB8AC3E}">
        <p14:creationId xmlns:p14="http://schemas.microsoft.com/office/powerpoint/2010/main" val="5162170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8000">
        <p:fade/>
      </p:transition>
    </mc:Choice>
    <mc:Fallback>
      <p:transition xmlns:p14="http://schemas.microsoft.com/office/powerpoint/2010/main" spd="med" advTm="8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i="1" dirty="0"/>
              <a:t>What Drives You?</a:t>
            </a:r>
            <a:r>
              <a:rPr lang="en-US" dirty="0"/>
              <a:t>,</a:t>
            </a:r>
            <a:r>
              <a:rPr lang="en-US" i="1" dirty="0"/>
              <a:t> </a:t>
            </a:r>
            <a:r>
              <a:rPr lang="en-US" dirty="0" smtClean="0"/>
              <a:t>2016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plywood, paint, screws, yarn, garment rack</a:t>
            </a:r>
            <a:br>
              <a:rPr lang="en-US" dirty="0"/>
            </a:br>
            <a:endParaRPr lang="en-US" dirty="0" smtClean="0"/>
          </a:p>
          <a:p>
            <a:r>
              <a:rPr lang="en-US" dirty="0" smtClean="0"/>
              <a:t>…Placed in gallery setting for one week…</a:t>
            </a:r>
            <a:endParaRPr lang="en-US" dirty="0"/>
          </a:p>
        </p:txBody>
      </p:sp>
      <p:pic>
        <p:nvPicPr>
          <p:cNvPr id="8" name="Picture Placeholder 7" descr="IMG_3515.jpg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3" r="6346"/>
          <a:stretch/>
        </p:blipFill>
        <p:spPr>
          <a:xfrm>
            <a:off x="2122714" y="612775"/>
            <a:ext cx="4771571" cy="4114800"/>
          </a:xfrm>
        </p:spPr>
      </p:pic>
    </p:spTree>
    <p:extLst>
      <p:ext uri="{BB962C8B-B14F-4D97-AF65-F5344CB8AC3E}">
        <p14:creationId xmlns:p14="http://schemas.microsoft.com/office/powerpoint/2010/main" val="14265992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8000">
        <p:fade/>
      </p:transition>
    </mc:Choice>
    <mc:Fallback>
      <p:transition xmlns:p14="http://schemas.microsoft.com/office/powerpoint/2010/main" spd="med" advTm="8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3518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221" r="-71221"/>
          <a:stretch>
            <a:fillRect/>
          </a:stretch>
        </p:blipFill>
        <p:spPr>
          <a:xfrm>
            <a:off x="457200" y="1182914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4629014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8000">
        <p:fade/>
      </p:transition>
    </mc:Choice>
    <mc:Fallback>
      <p:transition xmlns:p14="http://schemas.microsoft.com/office/powerpoint/2010/main" spd="med" advTm="8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3517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221" r="-71221"/>
          <a:stretch>
            <a:fillRect/>
          </a:stretch>
        </p:blipFill>
        <p:spPr>
          <a:xfrm>
            <a:off x="457200" y="1219200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19081016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8000">
        <p:fade/>
      </p:transition>
    </mc:Choice>
    <mc:Fallback>
      <p:transition xmlns:p14="http://schemas.microsoft.com/office/powerpoint/2010/main" spd="med" advTm="8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3519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221" r="-71221"/>
          <a:stretch>
            <a:fillRect/>
          </a:stretch>
        </p:blipFill>
        <p:spPr>
          <a:xfrm>
            <a:off x="457200" y="1201057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2915950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8000">
        <p:fade/>
      </p:transition>
    </mc:Choice>
    <mc:Fallback>
      <p:transition xmlns:p14="http://schemas.microsoft.com/office/powerpoint/2010/main" spd="med" advTm="8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3529.jpg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889" t="3626" r="-38889"/>
          <a:stretch/>
        </p:blipFill>
        <p:spPr>
          <a:xfrm>
            <a:off x="1792288" y="761999"/>
            <a:ext cx="5486400" cy="3965575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791426" cy="804862"/>
          </a:xfrm>
        </p:spPr>
        <p:txBody>
          <a:bodyPr/>
          <a:lstStyle/>
          <a:p>
            <a:r>
              <a:rPr lang="en-US" dirty="0" smtClean="0"/>
              <a:t>…Installation placed in a more public setting for two days (February 8</a:t>
            </a:r>
            <a:r>
              <a:rPr lang="en-US" baseline="30000" dirty="0" smtClean="0"/>
              <a:t>th</a:t>
            </a:r>
            <a:r>
              <a:rPr lang="en-US" dirty="0"/>
              <a:t> </a:t>
            </a:r>
            <a:r>
              <a:rPr lang="en-US" dirty="0" smtClean="0"/>
              <a:t>- 9</a:t>
            </a:r>
            <a:r>
              <a:rPr lang="en-US" baseline="30000" dirty="0" smtClean="0"/>
              <a:t>th</a:t>
            </a:r>
            <a:r>
              <a:rPr lang="en-US" dirty="0" smtClean="0"/>
              <a:t>),</a:t>
            </a:r>
          </a:p>
          <a:p>
            <a:r>
              <a:rPr lang="en-US" dirty="0" err="1" smtClean="0"/>
              <a:t>Pearlstone</a:t>
            </a:r>
            <a:r>
              <a:rPr lang="en-US" dirty="0" smtClean="0"/>
              <a:t> </a:t>
            </a:r>
            <a:r>
              <a:rPr lang="en-US" dirty="0"/>
              <a:t>Atrium…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9182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8000">
        <p:fade/>
      </p:transition>
    </mc:Choice>
    <mc:Fallback>
      <p:transition xmlns:p14="http://schemas.microsoft.com/office/powerpoint/2010/main" spd="med" advTm="8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i="1" dirty="0"/>
              <a:t>What Drives You?</a:t>
            </a:r>
            <a:r>
              <a:rPr lang="en-US" dirty="0"/>
              <a:t>,</a:t>
            </a:r>
            <a:r>
              <a:rPr lang="en-US" i="1" dirty="0"/>
              <a:t> </a:t>
            </a:r>
            <a:r>
              <a:rPr lang="en-US" dirty="0" smtClean="0"/>
              <a:t>2016</a:t>
            </a:r>
            <a:endParaRPr lang="en-US" dirty="0"/>
          </a:p>
        </p:txBody>
      </p:sp>
      <p:pic>
        <p:nvPicPr>
          <p:cNvPr id="4" name="Content Placeholder 3" descr="IMG_3564.jpg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1"/>
          <a:stretch/>
        </p:blipFill>
        <p:spPr>
          <a:xfrm>
            <a:off x="1923141" y="612775"/>
            <a:ext cx="5192259" cy="4114800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  <a:p>
            <a:r>
              <a:rPr lang="en-US" dirty="0" smtClean="0"/>
              <a:t>…Interaction after two days in more public setting,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Pearlstone</a:t>
            </a:r>
            <a:r>
              <a:rPr lang="en-US" dirty="0" smtClean="0"/>
              <a:t> Atrium…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359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8000">
        <p:fade/>
      </p:transition>
    </mc:Choice>
    <mc:Fallback>
      <p:transition xmlns:p14="http://schemas.microsoft.com/office/powerpoint/2010/main" spd="med" advTm="8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i="1" dirty="0"/>
              <a:t>Thoughts To Be Considered</a:t>
            </a:r>
            <a:r>
              <a:rPr lang="en-US" dirty="0"/>
              <a:t>, 2016</a:t>
            </a:r>
          </a:p>
        </p:txBody>
      </p:sp>
      <p:pic>
        <p:nvPicPr>
          <p:cNvPr id="5" name="Picture Placeholder 4" descr="IMG_3531.jpg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961" r="-23961" b="12318"/>
          <a:stretch/>
        </p:blipFill>
        <p:spPr>
          <a:xfrm>
            <a:off x="1792288" y="471720"/>
            <a:ext cx="5486400" cy="4336143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7"/>
            <a:ext cx="5486400" cy="1164091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…And when moved to a public setting within </a:t>
            </a:r>
          </a:p>
          <a:p>
            <a:r>
              <a:rPr lang="en-US" dirty="0" smtClean="0"/>
              <a:t>academic buildings for two days (February 8</a:t>
            </a:r>
            <a:r>
              <a:rPr lang="en-US" baseline="30000" dirty="0" smtClean="0"/>
              <a:t>th</a:t>
            </a:r>
            <a:r>
              <a:rPr lang="en-US" dirty="0" smtClean="0"/>
              <a:t> - 9</a:t>
            </a:r>
            <a:r>
              <a:rPr lang="en-US" baseline="30000" dirty="0" smtClean="0"/>
              <a:t>th</a:t>
            </a:r>
            <a:r>
              <a:rPr lang="en-US" dirty="0" smtClean="0"/>
              <a:t>), </a:t>
            </a:r>
          </a:p>
          <a:p>
            <a:r>
              <a:rPr lang="en-US" dirty="0" smtClean="0"/>
              <a:t>Van Meter Hall and the Julia Rodgers Building…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94517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8000">
        <p:fade/>
      </p:transition>
    </mc:Choice>
    <mc:Fallback>
      <p:transition xmlns:p14="http://schemas.microsoft.com/office/powerpoint/2010/main" spd="med" advTm="8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G_3532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221" r="-71221"/>
          <a:stretch>
            <a:fillRect/>
          </a:stretch>
        </p:blipFill>
        <p:spPr>
          <a:xfrm>
            <a:off x="-631372" y="508002"/>
            <a:ext cx="10479472" cy="5763306"/>
          </a:xfrm>
        </p:spPr>
      </p:pic>
    </p:spTree>
    <p:extLst>
      <p:ext uri="{BB962C8B-B14F-4D97-AF65-F5344CB8AC3E}">
        <p14:creationId xmlns:p14="http://schemas.microsoft.com/office/powerpoint/2010/main" val="1467739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8000">
        <p:fade/>
      </p:transition>
    </mc:Choice>
    <mc:Fallback>
      <p:transition xmlns:p14="http://schemas.microsoft.com/office/powerpoint/2010/main" spd="med" advTm="8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G_3545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187" r="-18187"/>
          <a:stretch>
            <a:fillRect/>
          </a:stretch>
        </p:blipFill>
        <p:spPr>
          <a:xfrm>
            <a:off x="457200" y="1273626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39483701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8000">
        <p:fade/>
      </p:transition>
    </mc:Choice>
    <mc:Fallback>
      <p:transition xmlns:p14="http://schemas.microsoft.com/office/powerpoint/2010/main" spd="med" advTm="8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G_3534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221" r="-71221"/>
          <a:stretch>
            <a:fillRect/>
          </a:stretch>
        </p:blipFill>
        <p:spPr>
          <a:xfrm>
            <a:off x="-613230" y="580573"/>
            <a:ext cx="10446483" cy="5745163"/>
          </a:xfrm>
        </p:spPr>
      </p:pic>
    </p:spTree>
    <p:extLst>
      <p:ext uri="{BB962C8B-B14F-4D97-AF65-F5344CB8AC3E}">
        <p14:creationId xmlns:p14="http://schemas.microsoft.com/office/powerpoint/2010/main" val="23464516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8000">
        <p:fade/>
      </p:transition>
    </mc:Choice>
    <mc:Fallback>
      <p:transition xmlns:p14="http://schemas.microsoft.com/office/powerpoint/2010/main" spd="med" advTm="8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G_3535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221" r="-71221"/>
          <a:stretch>
            <a:fillRect/>
          </a:stretch>
        </p:blipFill>
        <p:spPr>
          <a:xfrm>
            <a:off x="0" y="997858"/>
            <a:ext cx="9192887" cy="5055734"/>
          </a:xfrm>
        </p:spPr>
      </p:pic>
    </p:spTree>
    <p:extLst>
      <p:ext uri="{BB962C8B-B14F-4D97-AF65-F5344CB8AC3E}">
        <p14:creationId xmlns:p14="http://schemas.microsoft.com/office/powerpoint/2010/main" val="2633912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8000">
        <p:fade/>
      </p:transition>
    </mc:Choice>
    <mc:Fallback>
      <p:transition xmlns:p14="http://schemas.microsoft.com/office/powerpoint/2010/main" spd="med" advTm="8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3544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221" r="-71221"/>
          <a:stretch>
            <a:fillRect/>
          </a:stretch>
        </p:blipFill>
        <p:spPr>
          <a:xfrm>
            <a:off x="-180846" y="997858"/>
            <a:ext cx="9324846" cy="5128306"/>
          </a:xfrm>
        </p:spPr>
      </p:pic>
    </p:spTree>
    <p:extLst>
      <p:ext uri="{BB962C8B-B14F-4D97-AF65-F5344CB8AC3E}">
        <p14:creationId xmlns:p14="http://schemas.microsoft.com/office/powerpoint/2010/main" val="528910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8000">
        <p:fade/>
      </p:transition>
    </mc:Choice>
    <mc:Fallback>
      <p:transition xmlns:p14="http://schemas.microsoft.com/office/powerpoint/2010/main" spd="med" advTm="8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IMG_3550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187" r="-18187"/>
          <a:stretch>
            <a:fillRect/>
          </a:stretch>
        </p:blipFill>
        <p:spPr>
          <a:xfrm>
            <a:off x="457200" y="1164771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17929647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8000">
        <p:fade/>
      </p:transition>
    </mc:Choice>
    <mc:Fallback>
      <p:transition xmlns:p14="http://schemas.microsoft.com/office/powerpoint/2010/main" spd="med" advTm="8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82</TotalTime>
  <Words>130</Words>
  <Application>Microsoft Macintosh PowerPoint</Application>
  <PresentationFormat>On-screen Show (4:3)</PresentationFormat>
  <Paragraphs>21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Black</vt:lpstr>
      <vt:lpstr>A Study of Cross-Cultural  Public Arts Spaces       </vt:lpstr>
      <vt:lpstr>Thoughts To Be Considered, 2016</vt:lpstr>
      <vt:lpstr>Thoughts To Be Considered, 2016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Drives You?, 2016</vt:lpstr>
      <vt:lpstr>PowerPoint Presentation</vt:lpstr>
      <vt:lpstr>PowerPoint Presentation</vt:lpstr>
      <vt:lpstr>PowerPoint Presentation</vt:lpstr>
      <vt:lpstr>PowerPoint Presentation</vt:lpstr>
      <vt:lpstr>What Drives You?, 2016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Study of Cross-Cultural  Public Arts Spaces       </dc:title>
  <dc:creator>Nicole Wise</dc:creator>
  <cp:lastModifiedBy>Nicole Wise</cp:lastModifiedBy>
  <cp:revision>12</cp:revision>
  <dcterms:created xsi:type="dcterms:W3CDTF">2016-02-10T03:17:03Z</dcterms:created>
  <dcterms:modified xsi:type="dcterms:W3CDTF">2016-02-10T04:39:03Z</dcterms:modified>
</cp:coreProperties>
</file>