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handoutMasterIdLst>
    <p:handoutMasterId r:id="rId19"/>
  </p:handoutMasterIdLst>
  <p:sldIdLst>
    <p:sldId id="308" r:id="rId2"/>
    <p:sldId id="314" r:id="rId3"/>
    <p:sldId id="347" r:id="rId4"/>
    <p:sldId id="313" r:id="rId5"/>
    <p:sldId id="318" r:id="rId6"/>
    <p:sldId id="320" r:id="rId7"/>
    <p:sldId id="338" r:id="rId8"/>
    <p:sldId id="339" r:id="rId9"/>
    <p:sldId id="336" r:id="rId10"/>
    <p:sldId id="342" r:id="rId11"/>
    <p:sldId id="343" r:id="rId12"/>
    <p:sldId id="344" r:id="rId13"/>
    <p:sldId id="345" r:id="rId14"/>
    <p:sldId id="340" r:id="rId15"/>
    <p:sldId id="335" r:id="rId16"/>
    <p:sldId id="346" r:id="rId17"/>
  </p:sldIdLst>
  <p:sldSz cx="9144000" cy="6858000" type="screen4x3"/>
  <p:notesSz cx="6934200" cy="9232900"/>
  <p:defaultTextStyle>
    <a:defPPr>
      <a:defRPr lang="en-US"/>
    </a:defPPr>
    <a:lvl1pPr algn="l" rtl="0" fontAlgn="base">
      <a:spcBef>
        <a:spcPct val="0"/>
      </a:spcBef>
      <a:spcAft>
        <a:spcPct val="0"/>
      </a:spcAft>
      <a:defRPr sz="4400" kern="1200">
        <a:solidFill>
          <a:schemeClr val="tx1"/>
        </a:solidFill>
        <a:latin typeface="Times New Roman" charset="0"/>
        <a:ea typeface="+mn-ea"/>
        <a:cs typeface="+mn-cs"/>
      </a:defRPr>
    </a:lvl1pPr>
    <a:lvl2pPr marL="457200" algn="l" rtl="0" fontAlgn="base">
      <a:spcBef>
        <a:spcPct val="0"/>
      </a:spcBef>
      <a:spcAft>
        <a:spcPct val="0"/>
      </a:spcAft>
      <a:defRPr sz="4400" kern="1200">
        <a:solidFill>
          <a:schemeClr val="tx1"/>
        </a:solidFill>
        <a:latin typeface="Times New Roman" charset="0"/>
        <a:ea typeface="+mn-ea"/>
        <a:cs typeface="+mn-cs"/>
      </a:defRPr>
    </a:lvl2pPr>
    <a:lvl3pPr marL="914400" algn="l" rtl="0" fontAlgn="base">
      <a:spcBef>
        <a:spcPct val="0"/>
      </a:spcBef>
      <a:spcAft>
        <a:spcPct val="0"/>
      </a:spcAft>
      <a:defRPr sz="4400" kern="1200">
        <a:solidFill>
          <a:schemeClr val="tx1"/>
        </a:solidFill>
        <a:latin typeface="Times New Roman" charset="0"/>
        <a:ea typeface="+mn-ea"/>
        <a:cs typeface="+mn-cs"/>
      </a:defRPr>
    </a:lvl3pPr>
    <a:lvl4pPr marL="1371600" algn="l" rtl="0" fontAlgn="base">
      <a:spcBef>
        <a:spcPct val="0"/>
      </a:spcBef>
      <a:spcAft>
        <a:spcPct val="0"/>
      </a:spcAft>
      <a:defRPr sz="4400" kern="1200">
        <a:solidFill>
          <a:schemeClr val="tx1"/>
        </a:solidFill>
        <a:latin typeface="Times New Roman" charset="0"/>
        <a:ea typeface="+mn-ea"/>
        <a:cs typeface="+mn-cs"/>
      </a:defRPr>
    </a:lvl4pPr>
    <a:lvl5pPr marL="1828800" algn="l" rtl="0" fontAlgn="base">
      <a:spcBef>
        <a:spcPct val="0"/>
      </a:spcBef>
      <a:spcAft>
        <a:spcPct val="0"/>
      </a:spcAft>
      <a:defRPr sz="4400" kern="1200">
        <a:solidFill>
          <a:schemeClr val="tx1"/>
        </a:solidFill>
        <a:latin typeface="Times New Roman" charset="0"/>
        <a:ea typeface="+mn-ea"/>
        <a:cs typeface="+mn-cs"/>
      </a:defRPr>
    </a:lvl5pPr>
    <a:lvl6pPr marL="2286000" algn="l" defTabSz="457200" rtl="0" eaLnBrk="1" latinLnBrk="0" hangingPunct="1">
      <a:defRPr sz="4400" kern="1200">
        <a:solidFill>
          <a:schemeClr val="tx1"/>
        </a:solidFill>
        <a:latin typeface="Times New Roman" charset="0"/>
        <a:ea typeface="+mn-ea"/>
        <a:cs typeface="+mn-cs"/>
      </a:defRPr>
    </a:lvl6pPr>
    <a:lvl7pPr marL="2743200" algn="l" defTabSz="457200" rtl="0" eaLnBrk="1" latinLnBrk="0" hangingPunct="1">
      <a:defRPr sz="4400" kern="1200">
        <a:solidFill>
          <a:schemeClr val="tx1"/>
        </a:solidFill>
        <a:latin typeface="Times New Roman" charset="0"/>
        <a:ea typeface="+mn-ea"/>
        <a:cs typeface="+mn-cs"/>
      </a:defRPr>
    </a:lvl7pPr>
    <a:lvl8pPr marL="3200400" algn="l" defTabSz="457200" rtl="0" eaLnBrk="1" latinLnBrk="0" hangingPunct="1">
      <a:defRPr sz="4400" kern="1200">
        <a:solidFill>
          <a:schemeClr val="tx1"/>
        </a:solidFill>
        <a:latin typeface="Times New Roman" charset="0"/>
        <a:ea typeface="+mn-ea"/>
        <a:cs typeface="+mn-cs"/>
      </a:defRPr>
    </a:lvl8pPr>
    <a:lvl9pPr marL="3657600" algn="l" defTabSz="457200" rtl="0" eaLnBrk="1" latinLnBrk="0" hangingPunct="1">
      <a:defRPr sz="4400" kern="1200">
        <a:solidFill>
          <a:schemeClr val="tx1"/>
        </a:solidFill>
        <a:latin typeface="Times New Roman"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en  Blake" initials="BB" lastIdx="1" clrIdx="0"/>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2" clrMode="gray" frameSlides="1"/>
  <p:clrMru>
    <a:srgbClr val="A50021"/>
    <a:srgbClr val="AC1A2F"/>
    <a:srgbClr val="8F99A5"/>
    <a:srgbClr val="D80000"/>
    <a:srgbClr val="50040D"/>
    <a:srgbClr val="899CAB"/>
    <a:srgbClr val="FFCC00"/>
    <a:srgbClr val="0063C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9" d="100"/>
          <a:sy n="89" d="100"/>
        </p:scale>
        <p:origin x="-1392" y="-104"/>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commentAuthors" Target="commentAuthors.xml"/><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1026"/>
          <p:cNvSpPr>
            <a:spLocks noGrp="1" noChangeArrowheads="1"/>
          </p:cNvSpPr>
          <p:nvPr>
            <p:ph type="hdr" sz="quarter"/>
          </p:nvPr>
        </p:nvSpPr>
        <p:spPr bwMode="auto">
          <a:xfrm>
            <a:off x="0" y="0"/>
            <a:ext cx="3006725" cy="461963"/>
          </a:xfrm>
          <a:prstGeom prst="rect">
            <a:avLst/>
          </a:prstGeom>
          <a:noFill/>
          <a:ln w="9525">
            <a:noFill/>
            <a:miter lim="800000"/>
            <a:headEnd/>
            <a:tailEnd/>
          </a:ln>
          <a:effectLst/>
        </p:spPr>
        <p:txBody>
          <a:bodyPr vert="horz" wrap="square" lIns="93161" tIns="46581" rIns="93161" bIns="46581" numCol="1" anchor="t" anchorCtr="0" compatLnSpc="1">
            <a:prstTxWarp prst="textNoShape">
              <a:avLst/>
            </a:prstTxWarp>
          </a:bodyPr>
          <a:lstStyle>
            <a:lvl1pPr defTabSz="928688">
              <a:defRPr sz="1200">
                <a:latin typeface="Times New Roman" pitchFamily="18" charset="0"/>
              </a:defRPr>
            </a:lvl1pPr>
          </a:lstStyle>
          <a:p>
            <a:pPr>
              <a:defRPr/>
            </a:pPr>
            <a:endParaRPr lang="en-US"/>
          </a:p>
        </p:txBody>
      </p:sp>
      <p:sp>
        <p:nvSpPr>
          <p:cNvPr id="19459" name="Rectangle 1027"/>
          <p:cNvSpPr>
            <a:spLocks noGrp="1" noChangeArrowheads="1"/>
          </p:cNvSpPr>
          <p:nvPr>
            <p:ph type="dt" sz="quarter" idx="1"/>
          </p:nvPr>
        </p:nvSpPr>
        <p:spPr bwMode="auto">
          <a:xfrm>
            <a:off x="3927475" y="0"/>
            <a:ext cx="3006725" cy="461963"/>
          </a:xfrm>
          <a:prstGeom prst="rect">
            <a:avLst/>
          </a:prstGeom>
          <a:noFill/>
          <a:ln w="9525">
            <a:noFill/>
            <a:miter lim="800000"/>
            <a:headEnd/>
            <a:tailEnd/>
          </a:ln>
          <a:effectLst/>
        </p:spPr>
        <p:txBody>
          <a:bodyPr vert="horz" wrap="square" lIns="93161" tIns="46581" rIns="93161" bIns="46581" numCol="1" anchor="t" anchorCtr="0" compatLnSpc="1">
            <a:prstTxWarp prst="textNoShape">
              <a:avLst/>
            </a:prstTxWarp>
          </a:bodyPr>
          <a:lstStyle>
            <a:lvl1pPr algn="r" defTabSz="928688">
              <a:defRPr sz="1200">
                <a:latin typeface="Times New Roman" pitchFamily="18" charset="0"/>
              </a:defRPr>
            </a:lvl1pPr>
          </a:lstStyle>
          <a:p>
            <a:pPr>
              <a:defRPr/>
            </a:pPr>
            <a:endParaRPr lang="en-US"/>
          </a:p>
        </p:txBody>
      </p:sp>
      <p:sp>
        <p:nvSpPr>
          <p:cNvPr id="19460" name="Rectangle 1028"/>
          <p:cNvSpPr>
            <a:spLocks noGrp="1" noChangeArrowheads="1"/>
          </p:cNvSpPr>
          <p:nvPr>
            <p:ph type="ftr" sz="quarter" idx="2"/>
          </p:nvPr>
        </p:nvSpPr>
        <p:spPr bwMode="auto">
          <a:xfrm>
            <a:off x="0" y="8770938"/>
            <a:ext cx="3006725" cy="461962"/>
          </a:xfrm>
          <a:prstGeom prst="rect">
            <a:avLst/>
          </a:prstGeom>
          <a:noFill/>
          <a:ln w="9525">
            <a:noFill/>
            <a:miter lim="800000"/>
            <a:headEnd/>
            <a:tailEnd/>
          </a:ln>
          <a:effectLst/>
        </p:spPr>
        <p:txBody>
          <a:bodyPr vert="horz" wrap="square" lIns="93161" tIns="46581" rIns="93161" bIns="46581" numCol="1" anchor="b" anchorCtr="0" compatLnSpc="1">
            <a:prstTxWarp prst="textNoShape">
              <a:avLst/>
            </a:prstTxWarp>
          </a:bodyPr>
          <a:lstStyle>
            <a:lvl1pPr defTabSz="928688">
              <a:defRPr sz="1200">
                <a:latin typeface="Times New Roman" pitchFamily="18" charset="0"/>
              </a:defRPr>
            </a:lvl1pPr>
          </a:lstStyle>
          <a:p>
            <a:pPr>
              <a:defRPr/>
            </a:pPr>
            <a:endParaRPr lang="en-US"/>
          </a:p>
        </p:txBody>
      </p:sp>
      <p:sp>
        <p:nvSpPr>
          <p:cNvPr id="19461" name="Rectangle 1029"/>
          <p:cNvSpPr>
            <a:spLocks noGrp="1" noChangeArrowheads="1"/>
          </p:cNvSpPr>
          <p:nvPr>
            <p:ph type="sldNum" sz="quarter" idx="3"/>
          </p:nvPr>
        </p:nvSpPr>
        <p:spPr bwMode="auto">
          <a:xfrm>
            <a:off x="3927475" y="8770938"/>
            <a:ext cx="3006725" cy="461962"/>
          </a:xfrm>
          <a:prstGeom prst="rect">
            <a:avLst/>
          </a:prstGeom>
          <a:noFill/>
          <a:ln w="9525">
            <a:noFill/>
            <a:miter lim="800000"/>
            <a:headEnd/>
            <a:tailEnd/>
          </a:ln>
          <a:effectLst/>
        </p:spPr>
        <p:txBody>
          <a:bodyPr vert="horz" wrap="square" lIns="93161" tIns="46581" rIns="93161" bIns="46581" numCol="1" anchor="b" anchorCtr="0" compatLnSpc="1">
            <a:prstTxWarp prst="textNoShape">
              <a:avLst/>
            </a:prstTxWarp>
          </a:bodyPr>
          <a:lstStyle>
            <a:lvl1pPr algn="r" defTabSz="928688">
              <a:defRPr sz="1200"/>
            </a:lvl1pPr>
          </a:lstStyle>
          <a:p>
            <a:pPr>
              <a:defRPr/>
            </a:pPr>
            <a:fld id="{B82D9A65-476C-0E42-81BD-44A2971B4A2C}" type="slidenum">
              <a:rPr lang="en-US"/>
              <a:pPr>
                <a:defRPr/>
              </a:pPr>
              <a:t>‹#›</a:t>
            </a:fld>
            <a:endParaRPr lang="en-US"/>
          </a:p>
        </p:txBody>
      </p:sp>
    </p:spTree>
    <p:extLst>
      <p:ext uri="{BB962C8B-B14F-4D97-AF65-F5344CB8AC3E}">
        <p14:creationId xmlns:p14="http://schemas.microsoft.com/office/powerpoint/2010/main" val="332280509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bwMode="auto">
          <a:xfrm>
            <a:off x="0" y="0"/>
            <a:ext cx="3006725" cy="461963"/>
          </a:xfrm>
          <a:prstGeom prst="rect">
            <a:avLst/>
          </a:prstGeom>
          <a:noFill/>
          <a:ln w="9525">
            <a:noFill/>
            <a:miter lim="800000"/>
            <a:headEnd/>
            <a:tailEnd/>
          </a:ln>
          <a:effectLst/>
        </p:spPr>
        <p:txBody>
          <a:bodyPr vert="horz" wrap="square" lIns="93161" tIns="46581" rIns="93161" bIns="46581" numCol="1" anchor="t" anchorCtr="0" compatLnSpc="1">
            <a:prstTxWarp prst="textNoShape">
              <a:avLst/>
            </a:prstTxWarp>
          </a:bodyPr>
          <a:lstStyle>
            <a:lvl1pPr defTabSz="928688">
              <a:defRPr sz="1200">
                <a:latin typeface="Times New Roman" pitchFamily="18" charset="0"/>
              </a:defRPr>
            </a:lvl1pPr>
          </a:lstStyle>
          <a:p>
            <a:pPr>
              <a:defRPr/>
            </a:pPr>
            <a:endParaRPr lang="en-US"/>
          </a:p>
        </p:txBody>
      </p:sp>
      <p:sp>
        <p:nvSpPr>
          <p:cNvPr id="21507" name="Rectangle 3"/>
          <p:cNvSpPr>
            <a:spLocks noGrp="1" noChangeArrowheads="1"/>
          </p:cNvSpPr>
          <p:nvPr>
            <p:ph type="dt" idx="1"/>
          </p:nvPr>
        </p:nvSpPr>
        <p:spPr bwMode="auto">
          <a:xfrm>
            <a:off x="3927475" y="0"/>
            <a:ext cx="3006725" cy="461963"/>
          </a:xfrm>
          <a:prstGeom prst="rect">
            <a:avLst/>
          </a:prstGeom>
          <a:noFill/>
          <a:ln w="9525">
            <a:noFill/>
            <a:miter lim="800000"/>
            <a:headEnd/>
            <a:tailEnd/>
          </a:ln>
          <a:effectLst/>
        </p:spPr>
        <p:txBody>
          <a:bodyPr vert="horz" wrap="square" lIns="93161" tIns="46581" rIns="93161" bIns="46581" numCol="1" anchor="t" anchorCtr="0" compatLnSpc="1">
            <a:prstTxWarp prst="textNoShape">
              <a:avLst/>
            </a:prstTxWarp>
          </a:bodyPr>
          <a:lstStyle>
            <a:lvl1pPr algn="r" defTabSz="928688">
              <a:defRPr sz="1200">
                <a:latin typeface="Times New Roman" pitchFamily="18" charset="0"/>
              </a:defRPr>
            </a:lvl1pPr>
          </a:lstStyle>
          <a:p>
            <a:pPr>
              <a:defRPr/>
            </a:pPr>
            <a:endParaRPr lang="en-US"/>
          </a:p>
        </p:txBody>
      </p:sp>
      <p:sp>
        <p:nvSpPr>
          <p:cNvPr id="15364" name="Rectangle 4"/>
          <p:cNvSpPr>
            <a:spLocks noGrp="1" noRot="1" noChangeAspect="1" noChangeArrowheads="1" noTextEdit="1"/>
          </p:cNvSpPr>
          <p:nvPr>
            <p:ph type="sldImg" idx="2"/>
          </p:nvPr>
        </p:nvSpPr>
        <p:spPr bwMode="auto">
          <a:xfrm>
            <a:off x="1158875" y="692150"/>
            <a:ext cx="4616450" cy="3462338"/>
          </a:xfrm>
          <a:prstGeom prst="rect">
            <a:avLst/>
          </a:prstGeom>
          <a:noFill/>
          <a:ln w="9525">
            <a:solidFill>
              <a:srgbClr val="000000"/>
            </a:solidFill>
            <a:miter lim="800000"/>
            <a:headEnd/>
            <a:tailEnd/>
          </a:ln>
        </p:spPr>
      </p:sp>
      <p:sp>
        <p:nvSpPr>
          <p:cNvPr id="21509" name="Rectangle 5"/>
          <p:cNvSpPr>
            <a:spLocks noGrp="1" noChangeArrowheads="1"/>
          </p:cNvSpPr>
          <p:nvPr>
            <p:ph type="body" sz="quarter" idx="3"/>
          </p:nvPr>
        </p:nvSpPr>
        <p:spPr bwMode="auto">
          <a:xfrm>
            <a:off x="925513" y="4384675"/>
            <a:ext cx="5083175" cy="4156075"/>
          </a:xfrm>
          <a:prstGeom prst="rect">
            <a:avLst/>
          </a:prstGeom>
          <a:noFill/>
          <a:ln w="9525">
            <a:noFill/>
            <a:miter lim="800000"/>
            <a:headEnd/>
            <a:tailEnd/>
          </a:ln>
          <a:effectLst/>
        </p:spPr>
        <p:txBody>
          <a:bodyPr vert="horz" wrap="square" lIns="93161" tIns="46581" rIns="93161" bIns="46581"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1510" name="Rectangle 6"/>
          <p:cNvSpPr>
            <a:spLocks noGrp="1" noChangeArrowheads="1"/>
          </p:cNvSpPr>
          <p:nvPr>
            <p:ph type="ftr" sz="quarter" idx="4"/>
          </p:nvPr>
        </p:nvSpPr>
        <p:spPr bwMode="auto">
          <a:xfrm>
            <a:off x="0" y="8770938"/>
            <a:ext cx="3006725" cy="461962"/>
          </a:xfrm>
          <a:prstGeom prst="rect">
            <a:avLst/>
          </a:prstGeom>
          <a:noFill/>
          <a:ln w="9525">
            <a:noFill/>
            <a:miter lim="800000"/>
            <a:headEnd/>
            <a:tailEnd/>
          </a:ln>
          <a:effectLst/>
        </p:spPr>
        <p:txBody>
          <a:bodyPr vert="horz" wrap="square" lIns="93161" tIns="46581" rIns="93161" bIns="46581" numCol="1" anchor="b" anchorCtr="0" compatLnSpc="1">
            <a:prstTxWarp prst="textNoShape">
              <a:avLst/>
            </a:prstTxWarp>
          </a:bodyPr>
          <a:lstStyle>
            <a:lvl1pPr defTabSz="928688">
              <a:defRPr sz="1200">
                <a:latin typeface="Times New Roman" pitchFamily="18" charset="0"/>
              </a:defRPr>
            </a:lvl1pPr>
          </a:lstStyle>
          <a:p>
            <a:pPr>
              <a:defRPr/>
            </a:pPr>
            <a:endParaRPr lang="en-US"/>
          </a:p>
        </p:txBody>
      </p:sp>
      <p:sp>
        <p:nvSpPr>
          <p:cNvPr id="21511" name="Rectangle 7"/>
          <p:cNvSpPr>
            <a:spLocks noGrp="1" noChangeArrowheads="1"/>
          </p:cNvSpPr>
          <p:nvPr>
            <p:ph type="sldNum" sz="quarter" idx="5"/>
          </p:nvPr>
        </p:nvSpPr>
        <p:spPr bwMode="auto">
          <a:xfrm>
            <a:off x="3927475" y="8770938"/>
            <a:ext cx="3006725" cy="461962"/>
          </a:xfrm>
          <a:prstGeom prst="rect">
            <a:avLst/>
          </a:prstGeom>
          <a:noFill/>
          <a:ln w="9525">
            <a:noFill/>
            <a:miter lim="800000"/>
            <a:headEnd/>
            <a:tailEnd/>
          </a:ln>
          <a:effectLst/>
        </p:spPr>
        <p:txBody>
          <a:bodyPr vert="horz" wrap="square" lIns="93161" tIns="46581" rIns="93161" bIns="46581" numCol="1" anchor="b" anchorCtr="0" compatLnSpc="1">
            <a:prstTxWarp prst="textNoShape">
              <a:avLst/>
            </a:prstTxWarp>
          </a:bodyPr>
          <a:lstStyle>
            <a:lvl1pPr algn="r" defTabSz="928688">
              <a:defRPr sz="1200"/>
            </a:lvl1pPr>
          </a:lstStyle>
          <a:p>
            <a:pPr>
              <a:defRPr/>
            </a:pPr>
            <a:fld id="{45AE8BF4-FCC4-5246-84BE-36F6874975C9}" type="slidenum">
              <a:rPr lang="en-US"/>
              <a:pPr>
                <a:defRPr/>
              </a:pPr>
              <a:t>‹#›</a:t>
            </a:fld>
            <a:endParaRPr lang="en-US"/>
          </a:p>
        </p:txBody>
      </p:sp>
    </p:spTree>
    <p:extLst>
      <p:ext uri="{BB962C8B-B14F-4D97-AF65-F5344CB8AC3E}">
        <p14:creationId xmlns:p14="http://schemas.microsoft.com/office/powerpoint/2010/main" val="300676326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4F7E400-ABE3-524B-86D5-9D0147434B51}"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AD068B5-AE47-4D48-B825-8AC744604A88}"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E04B965-B676-E549-9BD2-363A916F6863}"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1E64E93C-2CAA-0D4F-B263-72A6ADC3F8DE}"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95F3809-DB90-6146-AC23-2FFF3E65687C}"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D1F0C35-0350-CC42-BFAD-5AAE398869E7}"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E18E8C0-B992-1B44-85BE-03911D478DF7}"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1AC21570-67CB-6C4D-8CC6-8277F8C86A18}"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3F8F88A9-7BDB-844A-B3C8-8ACD1D2BB0DF}"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B9086D5D-4CFD-714A-A62F-D714BCD3A698}"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9AE78B1-32B3-2D46-9731-57720F9F2C48}"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494013A-3946-9C4B-97A4-F55373B325F0}"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e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87000">
              <a:srgbClr val="0063C7"/>
            </a:gs>
            <a:gs pos="0">
              <a:schemeClr val="tx1"/>
            </a:gs>
          </a:gsLst>
          <a:lin ang="2052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Times New Roman" pitchFamily="18" charset="0"/>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Times New Roman" pitchFamily="18"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A0635F57-BAAE-F646-9EB8-83CE027BF0ED}" type="slidenum">
              <a:rPr lang="en-US"/>
              <a:pPr>
                <a:defRPr/>
              </a:pPr>
              <a:t>‹#›</a:t>
            </a:fld>
            <a:endParaRPr lang="en-US"/>
          </a:p>
        </p:txBody>
      </p:sp>
      <p:sp>
        <p:nvSpPr>
          <p:cNvPr id="7" name="Freeform 6"/>
          <p:cNvSpPr/>
          <p:nvPr userDrawn="1"/>
        </p:nvSpPr>
        <p:spPr>
          <a:xfrm>
            <a:off x="0" y="5562600"/>
            <a:ext cx="9144000" cy="1295400"/>
          </a:xfrm>
          <a:custGeom>
            <a:avLst/>
            <a:gdLst>
              <a:gd name="connsiteX0" fmla="*/ 0 w 9448800"/>
              <a:gd name="connsiteY0" fmla="*/ 0 h 1905000"/>
              <a:gd name="connsiteX1" fmla="*/ 9448800 w 9448800"/>
              <a:gd name="connsiteY1" fmla="*/ 0 h 1905000"/>
              <a:gd name="connsiteX2" fmla="*/ 9448800 w 9448800"/>
              <a:gd name="connsiteY2" fmla="*/ 1905000 h 1905000"/>
              <a:gd name="connsiteX3" fmla="*/ 0 w 9448800"/>
              <a:gd name="connsiteY3" fmla="*/ 1905000 h 1905000"/>
              <a:gd name="connsiteX4" fmla="*/ 0 w 9448800"/>
              <a:gd name="connsiteY4" fmla="*/ 0 h 1905000"/>
              <a:gd name="connsiteX0" fmla="*/ 0 w 9448800"/>
              <a:gd name="connsiteY0" fmla="*/ 0 h 1905000"/>
              <a:gd name="connsiteX1" fmla="*/ 9448800 w 9448800"/>
              <a:gd name="connsiteY1" fmla="*/ 0 h 1905000"/>
              <a:gd name="connsiteX2" fmla="*/ 9448800 w 9448800"/>
              <a:gd name="connsiteY2" fmla="*/ 1905000 h 1905000"/>
              <a:gd name="connsiteX3" fmla="*/ 0 w 9448800"/>
              <a:gd name="connsiteY3" fmla="*/ 1905000 h 1905000"/>
              <a:gd name="connsiteX4" fmla="*/ 0 w 9448800"/>
              <a:gd name="connsiteY4" fmla="*/ 0 h 1905000"/>
              <a:gd name="connsiteX0" fmla="*/ 0 w 9448800"/>
              <a:gd name="connsiteY0" fmla="*/ 0 h 1905000"/>
              <a:gd name="connsiteX1" fmla="*/ 9448800 w 9448800"/>
              <a:gd name="connsiteY1" fmla="*/ 0 h 1905000"/>
              <a:gd name="connsiteX2" fmla="*/ 9448800 w 9448800"/>
              <a:gd name="connsiteY2" fmla="*/ 1905000 h 1905000"/>
              <a:gd name="connsiteX3" fmla="*/ 0 w 9448800"/>
              <a:gd name="connsiteY3" fmla="*/ 1905000 h 1905000"/>
              <a:gd name="connsiteX4" fmla="*/ 0 w 9448800"/>
              <a:gd name="connsiteY4" fmla="*/ 0 h 1905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8800" h="1905000">
                <a:moveTo>
                  <a:pt x="0" y="0"/>
                </a:moveTo>
                <a:cubicBezTo>
                  <a:pt x="4016375" y="1647825"/>
                  <a:pt x="6299200" y="0"/>
                  <a:pt x="9448800" y="0"/>
                </a:cubicBezTo>
                <a:lnTo>
                  <a:pt x="9448800" y="1905000"/>
                </a:lnTo>
                <a:lnTo>
                  <a:pt x="0" y="1905000"/>
                </a:lnTo>
                <a:lnTo>
                  <a:pt x="0" y="0"/>
                </a:lnTo>
                <a:close/>
              </a:path>
            </a:pathLst>
          </a:custGeom>
          <a:gradFill flip="none" rotWithShape="1">
            <a:gsLst>
              <a:gs pos="41000">
                <a:srgbClr val="0063C7"/>
              </a:gs>
              <a:gs pos="95000">
                <a:schemeClr val="tx1"/>
              </a:gs>
              <a:gs pos="0">
                <a:schemeClr val="tx1"/>
              </a:gs>
            </a:gsLst>
            <a:lin ang="18900000" scaled="0"/>
            <a:tileRect/>
          </a:gra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4400" kern="1200">
                <a:solidFill>
                  <a:schemeClr val="lt1"/>
                </a:solidFill>
                <a:latin typeface="+mn-lt"/>
                <a:ea typeface="+mn-ea"/>
                <a:cs typeface="+mn-cs"/>
              </a:defRPr>
            </a:lvl1pPr>
            <a:lvl2pPr marL="457200" algn="l" rtl="0" fontAlgn="base">
              <a:spcBef>
                <a:spcPct val="0"/>
              </a:spcBef>
              <a:spcAft>
                <a:spcPct val="0"/>
              </a:spcAft>
              <a:defRPr sz="4400" kern="1200">
                <a:solidFill>
                  <a:schemeClr val="lt1"/>
                </a:solidFill>
                <a:latin typeface="+mn-lt"/>
                <a:ea typeface="+mn-ea"/>
                <a:cs typeface="+mn-cs"/>
              </a:defRPr>
            </a:lvl2pPr>
            <a:lvl3pPr marL="914400" algn="l" rtl="0" fontAlgn="base">
              <a:spcBef>
                <a:spcPct val="0"/>
              </a:spcBef>
              <a:spcAft>
                <a:spcPct val="0"/>
              </a:spcAft>
              <a:defRPr sz="4400" kern="1200">
                <a:solidFill>
                  <a:schemeClr val="lt1"/>
                </a:solidFill>
                <a:latin typeface="+mn-lt"/>
                <a:ea typeface="+mn-ea"/>
                <a:cs typeface="+mn-cs"/>
              </a:defRPr>
            </a:lvl3pPr>
            <a:lvl4pPr marL="1371600" algn="l" rtl="0" fontAlgn="base">
              <a:spcBef>
                <a:spcPct val="0"/>
              </a:spcBef>
              <a:spcAft>
                <a:spcPct val="0"/>
              </a:spcAft>
              <a:defRPr sz="4400" kern="1200">
                <a:solidFill>
                  <a:schemeClr val="lt1"/>
                </a:solidFill>
                <a:latin typeface="+mn-lt"/>
                <a:ea typeface="+mn-ea"/>
                <a:cs typeface="+mn-cs"/>
              </a:defRPr>
            </a:lvl4pPr>
            <a:lvl5pPr marL="1828800" algn="l" rtl="0" fontAlgn="base">
              <a:spcBef>
                <a:spcPct val="0"/>
              </a:spcBef>
              <a:spcAft>
                <a:spcPct val="0"/>
              </a:spcAft>
              <a:defRPr sz="4400" kern="1200">
                <a:solidFill>
                  <a:schemeClr val="lt1"/>
                </a:solidFill>
                <a:latin typeface="+mn-lt"/>
                <a:ea typeface="+mn-ea"/>
                <a:cs typeface="+mn-cs"/>
              </a:defRPr>
            </a:lvl5pPr>
            <a:lvl6pPr marL="2286000" algn="l" defTabSz="914400" rtl="0" eaLnBrk="1" latinLnBrk="0" hangingPunct="1">
              <a:defRPr sz="4400" kern="1200">
                <a:solidFill>
                  <a:schemeClr val="lt1"/>
                </a:solidFill>
                <a:latin typeface="+mn-lt"/>
                <a:ea typeface="+mn-ea"/>
                <a:cs typeface="+mn-cs"/>
              </a:defRPr>
            </a:lvl6pPr>
            <a:lvl7pPr marL="2743200" algn="l" defTabSz="914400" rtl="0" eaLnBrk="1" latinLnBrk="0" hangingPunct="1">
              <a:defRPr sz="4400" kern="1200">
                <a:solidFill>
                  <a:schemeClr val="lt1"/>
                </a:solidFill>
                <a:latin typeface="+mn-lt"/>
                <a:ea typeface="+mn-ea"/>
                <a:cs typeface="+mn-cs"/>
              </a:defRPr>
            </a:lvl7pPr>
            <a:lvl8pPr marL="3200400" algn="l" defTabSz="914400" rtl="0" eaLnBrk="1" latinLnBrk="0" hangingPunct="1">
              <a:defRPr sz="4400" kern="1200">
                <a:solidFill>
                  <a:schemeClr val="lt1"/>
                </a:solidFill>
                <a:latin typeface="+mn-lt"/>
                <a:ea typeface="+mn-ea"/>
                <a:cs typeface="+mn-cs"/>
              </a:defRPr>
            </a:lvl8pPr>
            <a:lvl9pPr marL="3657600" algn="l" defTabSz="914400" rtl="0" eaLnBrk="1" latinLnBrk="0" hangingPunct="1">
              <a:defRPr sz="4400" kern="1200">
                <a:solidFill>
                  <a:schemeClr val="lt1"/>
                </a:solidFill>
                <a:latin typeface="+mn-lt"/>
                <a:ea typeface="+mn-ea"/>
                <a:cs typeface="+mn-cs"/>
              </a:defRPr>
            </a:lvl9pPr>
          </a:lstStyle>
          <a:p>
            <a:pPr algn="ctr">
              <a:defRPr/>
            </a:pPr>
            <a:endParaRPr lang="en-US" dirty="0">
              <a:ln w="76200">
                <a:solidFill>
                  <a:schemeClr val="tx1"/>
                </a:solidFill>
              </a:ln>
            </a:endParaRPr>
          </a:p>
        </p:txBody>
      </p:sp>
      <p:sp>
        <p:nvSpPr>
          <p:cNvPr id="8" name="Freeform 7"/>
          <p:cNvSpPr/>
          <p:nvPr userDrawn="1"/>
        </p:nvSpPr>
        <p:spPr>
          <a:xfrm>
            <a:off x="0" y="5562600"/>
            <a:ext cx="9144000" cy="1096963"/>
          </a:xfrm>
          <a:custGeom>
            <a:avLst/>
            <a:gdLst>
              <a:gd name="connsiteX0" fmla="*/ 0 w 9525000"/>
              <a:gd name="connsiteY0" fmla="*/ 9525 h 9525"/>
              <a:gd name="connsiteX1" fmla="*/ 9525000 w 9525000"/>
              <a:gd name="connsiteY1" fmla="*/ 0 h 9525"/>
              <a:gd name="connsiteX2" fmla="*/ 9525000 w 9525000"/>
              <a:gd name="connsiteY2" fmla="*/ 0 h 9525"/>
              <a:gd name="connsiteX0" fmla="*/ 0 w 10000"/>
              <a:gd name="connsiteY0" fmla="*/ 10000 h 10000"/>
              <a:gd name="connsiteX1" fmla="*/ 10000 w 10000"/>
              <a:gd name="connsiteY1" fmla="*/ 0 h 10000"/>
              <a:gd name="connsiteX2" fmla="*/ 9660 w 10000"/>
              <a:gd name="connsiteY2" fmla="*/ 0 h 10000"/>
              <a:gd name="connsiteX0" fmla="*/ 0 w 9660"/>
              <a:gd name="connsiteY0" fmla="*/ 10000 h 10000"/>
              <a:gd name="connsiteX1" fmla="*/ 9660 w 9660"/>
              <a:gd name="connsiteY1" fmla="*/ 0 h 10000"/>
              <a:gd name="connsiteX0" fmla="*/ 0 w 10000"/>
              <a:gd name="connsiteY0" fmla="*/ 10000 h 1126668"/>
              <a:gd name="connsiteX1" fmla="*/ 10000 w 10000"/>
              <a:gd name="connsiteY1" fmla="*/ 0 h 1126668"/>
              <a:gd name="connsiteX0" fmla="*/ 0 w 10000"/>
              <a:gd name="connsiteY0" fmla="*/ 10000 h 1146668"/>
              <a:gd name="connsiteX1" fmla="*/ 10000 w 10000"/>
              <a:gd name="connsiteY1" fmla="*/ 0 h 1146668"/>
            </a:gdLst>
            <a:ahLst/>
            <a:cxnLst>
              <a:cxn ang="0">
                <a:pos x="connsiteX0" y="connsiteY0"/>
              </a:cxn>
              <a:cxn ang="0">
                <a:pos x="connsiteX1" y="connsiteY1"/>
              </a:cxn>
            </a:cxnLst>
            <a:rect l="l" t="t" r="r" b="b"/>
            <a:pathLst>
              <a:path w="10000" h="1146668">
                <a:moveTo>
                  <a:pt x="0" y="10000"/>
                </a:moveTo>
                <a:cubicBezTo>
                  <a:pt x="3933" y="1146668"/>
                  <a:pt x="6667" y="3333"/>
                  <a:pt x="10000" y="0"/>
                </a:cubicBezTo>
              </a:path>
            </a:pathLst>
          </a:custGeom>
          <a:ln w="38100">
            <a:solidFill>
              <a:srgbClr val="A5002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pic>
        <p:nvPicPr>
          <p:cNvPr id="9" name="Picture 8" descr="wordmark_187w1.5ptstrokecurves_redl_whitet.emf"/>
          <p:cNvPicPr>
            <a:picLocks noChangeAspect="1"/>
          </p:cNvPicPr>
          <p:nvPr userDrawn="1"/>
        </p:nvPicPr>
        <p:blipFill>
          <a:blip r:embed="rId14"/>
          <a:stretch>
            <a:fillRect/>
          </a:stretch>
        </p:blipFill>
        <p:spPr>
          <a:xfrm>
            <a:off x="6553200" y="6019800"/>
            <a:ext cx="2178050" cy="538163"/>
          </a:xfrm>
          <a:prstGeom prst="rect">
            <a:avLst/>
          </a:prstGeom>
          <a:effectLst>
            <a:outerShdw blurRad="50800" dist="38100" dir="2700000" algn="tl" rotWithShape="0">
              <a:srgbClr val="000000">
                <a:alpha val="41000"/>
              </a:srgbClr>
            </a:outerShdw>
          </a:effec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3200" b="1">
          <a:solidFill>
            <a:srgbClr val="FFFF66"/>
          </a:solidFill>
          <a:effectLst>
            <a:outerShdw blurRad="38100" dist="38100" dir="2700000" algn="tl">
              <a:srgbClr val="000000"/>
            </a:outerShdw>
          </a:effectLst>
          <a:latin typeface="+mj-lt"/>
          <a:ea typeface="ＭＳ Ｐゴシック" charset="-128"/>
          <a:cs typeface="ＭＳ Ｐゴシック" charset="-128"/>
        </a:defRPr>
      </a:lvl1pPr>
      <a:lvl2pPr algn="ctr" rtl="0" eaLnBrk="0" fontAlgn="base" hangingPunct="0">
        <a:spcBef>
          <a:spcPct val="0"/>
        </a:spcBef>
        <a:spcAft>
          <a:spcPct val="0"/>
        </a:spcAft>
        <a:defRPr sz="3200" b="1">
          <a:solidFill>
            <a:srgbClr val="FFFF66"/>
          </a:solidFill>
          <a:effectLst>
            <a:outerShdw blurRad="38100" dist="38100" dir="2700000" algn="tl">
              <a:srgbClr val="000000"/>
            </a:outerShdw>
          </a:effectLst>
          <a:latin typeface="Verdana" pitchFamily="34" charset="0"/>
          <a:ea typeface="ＭＳ Ｐゴシック" charset="-128"/>
          <a:cs typeface="ＭＳ Ｐゴシック" charset="-128"/>
        </a:defRPr>
      </a:lvl2pPr>
      <a:lvl3pPr algn="ctr" rtl="0" eaLnBrk="0" fontAlgn="base" hangingPunct="0">
        <a:spcBef>
          <a:spcPct val="0"/>
        </a:spcBef>
        <a:spcAft>
          <a:spcPct val="0"/>
        </a:spcAft>
        <a:defRPr sz="3200" b="1">
          <a:solidFill>
            <a:srgbClr val="FFFF66"/>
          </a:solidFill>
          <a:effectLst>
            <a:outerShdw blurRad="38100" dist="38100" dir="2700000" algn="tl">
              <a:srgbClr val="000000"/>
            </a:outerShdw>
          </a:effectLst>
          <a:latin typeface="Verdana" pitchFamily="34" charset="0"/>
          <a:ea typeface="ＭＳ Ｐゴシック" charset="-128"/>
          <a:cs typeface="ＭＳ Ｐゴシック" charset="-128"/>
        </a:defRPr>
      </a:lvl3pPr>
      <a:lvl4pPr algn="ctr" rtl="0" eaLnBrk="0" fontAlgn="base" hangingPunct="0">
        <a:spcBef>
          <a:spcPct val="0"/>
        </a:spcBef>
        <a:spcAft>
          <a:spcPct val="0"/>
        </a:spcAft>
        <a:defRPr sz="3200" b="1">
          <a:solidFill>
            <a:srgbClr val="FFFF66"/>
          </a:solidFill>
          <a:effectLst>
            <a:outerShdw blurRad="38100" dist="38100" dir="2700000" algn="tl">
              <a:srgbClr val="000000"/>
            </a:outerShdw>
          </a:effectLst>
          <a:latin typeface="Verdana" pitchFamily="34" charset="0"/>
          <a:ea typeface="ＭＳ Ｐゴシック" charset="-128"/>
          <a:cs typeface="ＭＳ Ｐゴシック" charset="-128"/>
        </a:defRPr>
      </a:lvl4pPr>
      <a:lvl5pPr algn="ctr" rtl="0" eaLnBrk="0" fontAlgn="base" hangingPunct="0">
        <a:spcBef>
          <a:spcPct val="0"/>
        </a:spcBef>
        <a:spcAft>
          <a:spcPct val="0"/>
        </a:spcAft>
        <a:defRPr sz="3200" b="1">
          <a:solidFill>
            <a:srgbClr val="FFFF66"/>
          </a:solidFill>
          <a:effectLst>
            <a:outerShdw blurRad="38100" dist="38100" dir="2700000" algn="tl">
              <a:srgbClr val="000000"/>
            </a:outerShdw>
          </a:effectLst>
          <a:latin typeface="Verdana" pitchFamily="34" charset="0"/>
          <a:ea typeface="ＭＳ Ｐゴシック" charset="-128"/>
          <a:cs typeface="ＭＳ Ｐゴシック" charset="-128"/>
        </a:defRPr>
      </a:lvl5pPr>
      <a:lvl6pPr marL="457200" algn="ctr" rtl="0" fontAlgn="base">
        <a:spcBef>
          <a:spcPct val="0"/>
        </a:spcBef>
        <a:spcAft>
          <a:spcPct val="0"/>
        </a:spcAft>
        <a:defRPr sz="4000" b="1">
          <a:solidFill>
            <a:srgbClr val="FFFF66"/>
          </a:solidFill>
          <a:effectLst>
            <a:outerShdw blurRad="38100" dist="38100" dir="2700000" algn="tl">
              <a:srgbClr val="000000"/>
            </a:outerShdw>
          </a:effectLst>
          <a:latin typeface="Verdana" pitchFamily="34" charset="0"/>
        </a:defRPr>
      </a:lvl6pPr>
      <a:lvl7pPr marL="914400" algn="ctr" rtl="0" fontAlgn="base">
        <a:spcBef>
          <a:spcPct val="0"/>
        </a:spcBef>
        <a:spcAft>
          <a:spcPct val="0"/>
        </a:spcAft>
        <a:defRPr sz="4000" b="1">
          <a:solidFill>
            <a:srgbClr val="FFFF66"/>
          </a:solidFill>
          <a:effectLst>
            <a:outerShdw blurRad="38100" dist="38100" dir="2700000" algn="tl">
              <a:srgbClr val="000000"/>
            </a:outerShdw>
          </a:effectLst>
          <a:latin typeface="Verdana" pitchFamily="34" charset="0"/>
        </a:defRPr>
      </a:lvl7pPr>
      <a:lvl8pPr marL="1371600" algn="ctr" rtl="0" fontAlgn="base">
        <a:spcBef>
          <a:spcPct val="0"/>
        </a:spcBef>
        <a:spcAft>
          <a:spcPct val="0"/>
        </a:spcAft>
        <a:defRPr sz="4000" b="1">
          <a:solidFill>
            <a:srgbClr val="FFFF66"/>
          </a:solidFill>
          <a:effectLst>
            <a:outerShdw blurRad="38100" dist="38100" dir="2700000" algn="tl">
              <a:srgbClr val="000000"/>
            </a:outerShdw>
          </a:effectLst>
          <a:latin typeface="Verdana" pitchFamily="34" charset="0"/>
        </a:defRPr>
      </a:lvl8pPr>
      <a:lvl9pPr marL="1828800" algn="ctr" rtl="0" fontAlgn="base">
        <a:spcBef>
          <a:spcPct val="0"/>
        </a:spcBef>
        <a:spcAft>
          <a:spcPct val="0"/>
        </a:spcAft>
        <a:defRPr sz="4000" b="1">
          <a:solidFill>
            <a:srgbClr val="FFFF66"/>
          </a:solidFill>
          <a:effectLst>
            <a:outerShdw blurRad="38100" dist="38100" dir="2700000" algn="tl">
              <a:srgbClr val="000000"/>
            </a:outerShdw>
          </a:effectLst>
          <a:latin typeface="Verdana" pitchFamily="34" charset="0"/>
        </a:defRPr>
      </a:lvl9pPr>
    </p:titleStyle>
    <p:bodyStyle>
      <a:lvl1pPr marL="342900" indent="-342900" algn="l" rtl="0" eaLnBrk="0" fontAlgn="base" hangingPunct="0">
        <a:spcBef>
          <a:spcPct val="40000"/>
        </a:spcBef>
        <a:spcAft>
          <a:spcPct val="0"/>
        </a:spcAft>
        <a:buSzPct val="95000"/>
        <a:buFont typeface="Wingdings" charset="2"/>
        <a:buChar char="§"/>
        <a:defRPr sz="2800" b="1">
          <a:solidFill>
            <a:srgbClr val="FFFF66"/>
          </a:solidFill>
          <a:effectLst>
            <a:outerShdw blurRad="38100" dist="38100" dir="2700000" algn="tl">
              <a:srgbClr val="000000"/>
            </a:outerShdw>
          </a:effectLst>
          <a:latin typeface="+mn-lt"/>
          <a:ea typeface="ＭＳ Ｐゴシック" charset="-128"/>
          <a:cs typeface="ＭＳ Ｐゴシック" charset="-128"/>
        </a:defRPr>
      </a:lvl1pPr>
      <a:lvl2pPr marL="742950" indent="-285750" algn="l" rtl="0" eaLnBrk="0" fontAlgn="base" hangingPunct="0">
        <a:spcBef>
          <a:spcPct val="40000"/>
        </a:spcBef>
        <a:spcAft>
          <a:spcPct val="0"/>
        </a:spcAft>
        <a:buSzPct val="95000"/>
        <a:buFont typeface="Wingdings" charset="2"/>
        <a:buChar char="§"/>
        <a:defRPr sz="2400" b="1">
          <a:solidFill>
            <a:srgbClr val="FFFF66"/>
          </a:solidFill>
          <a:effectLst>
            <a:outerShdw blurRad="38100" dist="38100" dir="2700000" algn="tl">
              <a:srgbClr val="000000"/>
            </a:outerShdw>
          </a:effectLst>
          <a:latin typeface="+mn-lt"/>
          <a:ea typeface="ＭＳ Ｐゴシック" charset="-128"/>
        </a:defRPr>
      </a:lvl2pPr>
      <a:lvl3pPr marL="1143000" indent="-228600" algn="l" rtl="0" eaLnBrk="0" fontAlgn="base" hangingPunct="0">
        <a:spcBef>
          <a:spcPct val="40000"/>
        </a:spcBef>
        <a:spcAft>
          <a:spcPct val="0"/>
        </a:spcAft>
        <a:buSzPct val="95000"/>
        <a:buFont typeface="Wingdings" charset="2"/>
        <a:buChar char="§"/>
        <a:defRPr sz="2400" b="1">
          <a:solidFill>
            <a:srgbClr val="FFFF66"/>
          </a:solidFill>
          <a:effectLst>
            <a:outerShdw blurRad="38100" dist="38100" dir="2700000" algn="tl">
              <a:srgbClr val="000000"/>
            </a:outerShdw>
          </a:effectLst>
          <a:latin typeface="+mn-lt"/>
          <a:ea typeface="ＭＳ Ｐゴシック" charset="-128"/>
        </a:defRPr>
      </a:lvl3pPr>
      <a:lvl4pPr marL="1600200" indent="-228600" algn="l" rtl="0" eaLnBrk="0" fontAlgn="base" hangingPunct="0">
        <a:spcBef>
          <a:spcPct val="40000"/>
        </a:spcBef>
        <a:spcAft>
          <a:spcPct val="0"/>
        </a:spcAft>
        <a:buSzPct val="95000"/>
        <a:buFont typeface="Wingdings" charset="2"/>
        <a:buChar char="§"/>
        <a:defRPr sz="2400" b="1">
          <a:solidFill>
            <a:srgbClr val="FFFF66"/>
          </a:solidFill>
          <a:effectLst>
            <a:outerShdw blurRad="38100" dist="38100" dir="2700000" algn="tl">
              <a:srgbClr val="000000"/>
            </a:outerShdw>
          </a:effectLst>
          <a:latin typeface="+mn-lt"/>
          <a:ea typeface="ＭＳ Ｐゴシック" charset="-128"/>
        </a:defRPr>
      </a:lvl4pPr>
      <a:lvl5pPr marL="2057400" indent="-228600" algn="l" rtl="0" eaLnBrk="0" fontAlgn="base" hangingPunct="0">
        <a:spcBef>
          <a:spcPct val="40000"/>
        </a:spcBef>
        <a:spcAft>
          <a:spcPct val="0"/>
        </a:spcAft>
        <a:buSzPct val="95000"/>
        <a:buFont typeface="Wingdings" charset="2"/>
        <a:buChar char="§"/>
        <a:defRPr sz="2400" b="1">
          <a:solidFill>
            <a:srgbClr val="FFFF66"/>
          </a:solidFill>
          <a:effectLst>
            <a:outerShdw blurRad="38100" dist="38100" dir="2700000" algn="tl">
              <a:srgbClr val="000000"/>
            </a:outerShdw>
          </a:effectLst>
          <a:latin typeface="+mn-lt"/>
          <a:ea typeface="ＭＳ Ｐゴシック" charset="-128"/>
        </a:defRPr>
      </a:lvl5pPr>
      <a:lvl6pPr marL="2514600" indent="-228600" algn="l" rtl="0" fontAlgn="base">
        <a:spcBef>
          <a:spcPct val="40000"/>
        </a:spcBef>
        <a:spcAft>
          <a:spcPct val="0"/>
        </a:spcAft>
        <a:buSzPct val="95000"/>
        <a:buFont typeface="Wingdings" pitchFamily="2" charset="2"/>
        <a:buChar char="§"/>
        <a:defRPr sz="2400" b="1">
          <a:solidFill>
            <a:srgbClr val="FFFF66"/>
          </a:solidFill>
          <a:effectLst>
            <a:outerShdw blurRad="38100" dist="38100" dir="2700000" algn="tl">
              <a:srgbClr val="000000"/>
            </a:outerShdw>
          </a:effectLst>
          <a:latin typeface="+mn-lt"/>
        </a:defRPr>
      </a:lvl6pPr>
      <a:lvl7pPr marL="2971800" indent="-228600" algn="l" rtl="0" fontAlgn="base">
        <a:spcBef>
          <a:spcPct val="40000"/>
        </a:spcBef>
        <a:spcAft>
          <a:spcPct val="0"/>
        </a:spcAft>
        <a:buSzPct val="95000"/>
        <a:buFont typeface="Wingdings" pitchFamily="2" charset="2"/>
        <a:buChar char="§"/>
        <a:defRPr sz="2400" b="1">
          <a:solidFill>
            <a:srgbClr val="FFFF66"/>
          </a:solidFill>
          <a:effectLst>
            <a:outerShdw blurRad="38100" dist="38100" dir="2700000" algn="tl">
              <a:srgbClr val="000000"/>
            </a:outerShdw>
          </a:effectLst>
          <a:latin typeface="+mn-lt"/>
        </a:defRPr>
      </a:lvl7pPr>
      <a:lvl8pPr marL="3429000" indent="-228600" algn="l" rtl="0" fontAlgn="base">
        <a:spcBef>
          <a:spcPct val="40000"/>
        </a:spcBef>
        <a:spcAft>
          <a:spcPct val="0"/>
        </a:spcAft>
        <a:buSzPct val="95000"/>
        <a:buFont typeface="Wingdings" pitchFamily="2" charset="2"/>
        <a:buChar char="§"/>
        <a:defRPr sz="2400" b="1">
          <a:solidFill>
            <a:srgbClr val="FFFF66"/>
          </a:solidFill>
          <a:effectLst>
            <a:outerShdw blurRad="38100" dist="38100" dir="2700000" algn="tl">
              <a:srgbClr val="000000"/>
            </a:outerShdw>
          </a:effectLst>
          <a:latin typeface="+mn-lt"/>
        </a:defRPr>
      </a:lvl8pPr>
      <a:lvl9pPr marL="3886200" indent="-228600" algn="l" rtl="0" fontAlgn="base">
        <a:spcBef>
          <a:spcPct val="40000"/>
        </a:spcBef>
        <a:spcAft>
          <a:spcPct val="0"/>
        </a:spcAft>
        <a:buSzPct val="95000"/>
        <a:buFont typeface="Wingdings" pitchFamily="2" charset="2"/>
        <a:buChar char="§"/>
        <a:defRPr sz="2400" b="1">
          <a:solidFill>
            <a:srgbClr val="FFFF66"/>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1.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8.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0.jpeg"/><Relationship Id="rId3" Type="http://schemas.openxmlformats.org/officeDocument/2006/relationships/hyperlink" Target="http://www.ysu.edu/recordsmgt/index.html"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1.jpeg"/><Relationship Id="rId3" Type="http://schemas.openxmlformats.org/officeDocument/2006/relationships/image" Target="../media/image12.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3.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4.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5.emf"/><Relationship Id="rId3" Type="http://schemas.openxmlformats.org/officeDocument/2006/relationships/image" Target="../media/image16.e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hyperlink" Target="mailto:bsblake@ysu.edu" TargetMode="External"/><Relationship Id="rId3" Type="http://schemas.openxmlformats.org/officeDocument/2006/relationships/image" Target="../media/image17.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7.jpeg"/><Relationship Id="rId3" Type="http://schemas.openxmlformats.org/officeDocument/2006/relationships/hyperlink" Target="http://www.ysu.edu/recordsmgt/index.html"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8.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reeform 11"/>
          <p:cNvSpPr/>
          <p:nvPr/>
        </p:nvSpPr>
        <p:spPr>
          <a:xfrm>
            <a:off x="0" y="5562600"/>
            <a:ext cx="9144000" cy="1295400"/>
          </a:xfrm>
          <a:custGeom>
            <a:avLst/>
            <a:gdLst>
              <a:gd name="connsiteX0" fmla="*/ 0 w 9448800"/>
              <a:gd name="connsiteY0" fmla="*/ 0 h 1905000"/>
              <a:gd name="connsiteX1" fmla="*/ 9448800 w 9448800"/>
              <a:gd name="connsiteY1" fmla="*/ 0 h 1905000"/>
              <a:gd name="connsiteX2" fmla="*/ 9448800 w 9448800"/>
              <a:gd name="connsiteY2" fmla="*/ 1905000 h 1905000"/>
              <a:gd name="connsiteX3" fmla="*/ 0 w 9448800"/>
              <a:gd name="connsiteY3" fmla="*/ 1905000 h 1905000"/>
              <a:gd name="connsiteX4" fmla="*/ 0 w 9448800"/>
              <a:gd name="connsiteY4" fmla="*/ 0 h 1905000"/>
              <a:gd name="connsiteX0" fmla="*/ 0 w 9448800"/>
              <a:gd name="connsiteY0" fmla="*/ 0 h 1905000"/>
              <a:gd name="connsiteX1" fmla="*/ 9448800 w 9448800"/>
              <a:gd name="connsiteY1" fmla="*/ 0 h 1905000"/>
              <a:gd name="connsiteX2" fmla="*/ 9448800 w 9448800"/>
              <a:gd name="connsiteY2" fmla="*/ 1905000 h 1905000"/>
              <a:gd name="connsiteX3" fmla="*/ 0 w 9448800"/>
              <a:gd name="connsiteY3" fmla="*/ 1905000 h 1905000"/>
              <a:gd name="connsiteX4" fmla="*/ 0 w 9448800"/>
              <a:gd name="connsiteY4" fmla="*/ 0 h 1905000"/>
              <a:gd name="connsiteX0" fmla="*/ 0 w 9448800"/>
              <a:gd name="connsiteY0" fmla="*/ 0 h 1905000"/>
              <a:gd name="connsiteX1" fmla="*/ 9448800 w 9448800"/>
              <a:gd name="connsiteY1" fmla="*/ 0 h 1905000"/>
              <a:gd name="connsiteX2" fmla="*/ 9448800 w 9448800"/>
              <a:gd name="connsiteY2" fmla="*/ 1905000 h 1905000"/>
              <a:gd name="connsiteX3" fmla="*/ 0 w 9448800"/>
              <a:gd name="connsiteY3" fmla="*/ 1905000 h 1905000"/>
              <a:gd name="connsiteX4" fmla="*/ 0 w 9448800"/>
              <a:gd name="connsiteY4" fmla="*/ 0 h 1905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8800" h="1905000">
                <a:moveTo>
                  <a:pt x="0" y="0"/>
                </a:moveTo>
                <a:cubicBezTo>
                  <a:pt x="4016375" y="1647825"/>
                  <a:pt x="6299200" y="0"/>
                  <a:pt x="9448800" y="0"/>
                </a:cubicBezTo>
                <a:lnTo>
                  <a:pt x="9448800" y="1905000"/>
                </a:lnTo>
                <a:lnTo>
                  <a:pt x="0" y="1905000"/>
                </a:lnTo>
                <a:lnTo>
                  <a:pt x="0" y="0"/>
                </a:lnTo>
                <a:close/>
              </a:path>
            </a:pathLst>
          </a:custGeom>
          <a:gradFill flip="none" rotWithShape="1">
            <a:gsLst>
              <a:gs pos="41000">
                <a:srgbClr val="0063C7"/>
              </a:gs>
              <a:gs pos="95000">
                <a:schemeClr val="tx1"/>
              </a:gs>
              <a:gs pos="0">
                <a:schemeClr val="tx1"/>
              </a:gs>
            </a:gsLst>
            <a:lin ang="18900000" scaled="0"/>
            <a:tileRect/>
          </a:gra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4400" kern="1200">
                <a:solidFill>
                  <a:schemeClr val="lt1"/>
                </a:solidFill>
                <a:latin typeface="+mn-lt"/>
                <a:ea typeface="+mn-ea"/>
                <a:cs typeface="+mn-cs"/>
              </a:defRPr>
            </a:lvl1pPr>
            <a:lvl2pPr marL="457200" algn="l" rtl="0" fontAlgn="base">
              <a:spcBef>
                <a:spcPct val="0"/>
              </a:spcBef>
              <a:spcAft>
                <a:spcPct val="0"/>
              </a:spcAft>
              <a:defRPr sz="4400" kern="1200">
                <a:solidFill>
                  <a:schemeClr val="lt1"/>
                </a:solidFill>
                <a:latin typeface="+mn-lt"/>
                <a:ea typeface="+mn-ea"/>
                <a:cs typeface="+mn-cs"/>
              </a:defRPr>
            </a:lvl2pPr>
            <a:lvl3pPr marL="914400" algn="l" rtl="0" fontAlgn="base">
              <a:spcBef>
                <a:spcPct val="0"/>
              </a:spcBef>
              <a:spcAft>
                <a:spcPct val="0"/>
              </a:spcAft>
              <a:defRPr sz="4400" kern="1200">
                <a:solidFill>
                  <a:schemeClr val="lt1"/>
                </a:solidFill>
                <a:latin typeface="+mn-lt"/>
                <a:ea typeface="+mn-ea"/>
                <a:cs typeface="+mn-cs"/>
              </a:defRPr>
            </a:lvl3pPr>
            <a:lvl4pPr marL="1371600" algn="l" rtl="0" fontAlgn="base">
              <a:spcBef>
                <a:spcPct val="0"/>
              </a:spcBef>
              <a:spcAft>
                <a:spcPct val="0"/>
              </a:spcAft>
              <a:defRPr sz="4400" kern="1200">
                <a:solidFill>
                  <a:schemeClr val="lt1"/>
                </a:solidFill>
                <a:latin typeface="+mn-lt"/>
                <a:ea typeface="+mn-ea"/>
                <a:cs typeface="+mn-cs"/>
              </a:defRPr>
            </a:lvl4pPr>
            <a:lvl5pPr marL="1828800" algn="l" rtl="0" fontAlgn="base">
              <a:spcBef>
                <a:spcPct val="0"/>
              </a:spcBef>
              <a:spcAft>
                <a:spcPct val="0"/>
              </a:spcAft>
              <a:defRPr sz="4400" kern="1200">
                <a:solidFill>
                  <a:schemeClr val="lt1"/>
                </a:solidFill>
                <a:latin typeface="+mn-lt"/>
                <a:ea typeface="+mn-ea"/>
                <a:cs typeface="+mn-cs"/>
              </a:defRPr>
            </a:lvl5pPr>
            <a:lvl6pPr marL="2286000" algn="l" defTabSz="914400" rtl="0" eaLnBrk="1" latinLnBrk="0" hangingPunct="1">
              <a:defRPr sz="4400" kern="1200">
                <a:solidFill>
                  <a:schemeClr val="lt1"/>
                </a:solidFill>
                <a:latin typeface="+mn-lt"/>
                <a:ea typeface="+mn-ea"/>
                <a:cs typeface="+mn-cs"/>
              </a:defRPr>
            </a:lvl6pPr>
            <a:lvl7pPr marL="2743200" algn="l" defTabSz="914400" rtl="0" eaLnBrk="1" latinLnBrk="0" hangingPunct="1">
              <a:defRPr sz="4400" kern="1200">
                <a:solidFill>
                  <a:schemeClr val="lt1"/>
                </a:solidFill>
                <a:latin typeface="+mn-lt"/>
                <a:ea typeface="+mn-ea"/>
                <a:cs typeface="+mn-cs"/>
              </a:defRPr>
            </a:lvl7pPr>
            <a:lvl8pPr marL="3200400" algn="l" defTabSz="914400" rtl="0" eaLnBrk="1" latinLnBrk="0" hangingPunct="1">
              <a:defRPr sz="4400" kern="1200">
                <a:solidFill>
                  <a:schemeClr val="lt1"/>
                </a:solidFill>
                <a:latin typeface="+mn-lt"/>
                <a:ea typeface="+mn-ea"/>
                <a:cs typeface="+mn-cs"/>
              </a:defRPr>
            </a:lvl8pPr>
            <a:lvl9pPr marL="3657600" algn="l" defTabSz="914400" rtl="0" eaLnBrk="1" latinLnBrk="0" hangingPunct="1">
              <a:defRPr sz="4400" kern="1200">
                <a:solidFill>
                  <a:schemeClr val="lt1"/>
                </a:solidFill>
                <a:latin typeface="+mn-lt"/>
                <a:ea typeface="+mn-ea"/>
                <a:cs typeface="+mn-cs"/>
              </a:defRPr>
            </a:lvl9pPr>
          </a:lstStyle>
          <a:p>
            <a:pPr algn="ctr">
              <a:defRPr/>
            </a:pPr>
            <a:endParaRPr lang="en-US" dirty="0">
              <a:ln w="76200">
                <a:solidFill>
                  <a:schemeClr val="tx1"/>
                </a:solidFill>
              </a:ln>
            </a:endParaRPr>
          </a:p>
        </p:txBody>
      </p:sp>
      <p:sp>
        <p:nvSpPr>
          <p:cNvPr id="9" name="Freeform 8"/>
          <p:cNvSpPr/>
          <p:nvPr/>
        </p:nvSpPr>
        <p:spPr>
          <a:xfrm>
            <a:off x="0" y="5562600"/>
            <a:ext cx="9144000" cy="1295400"/>
          </a:xfrm>
          <a:custGeom>
            <a:avLst/>
            <a:gdLst>
              <a:gd name="connsiteX0" fmla="*/ 0 w 9448800"/>
              <a:gd name="connsiteY0" fmla="*/ 0 h 1905000"/>
              <a:gd name="connsiteX1" fmla="*/ 9448800 w 9448800"/>
              <a:gd name="connsiteY1" fmla="*/ 0 h 1905000"/>
              <a:gd name="connsiteX2" fmla="*/ 9448800 w 9448800"/>
              <a:gd name="connsiteY2" fmla="*/ 1905000 h 1905000"/>
              <a:gd name="connsiteX3" fmla="*/ 0 w 9448800"/>
              <a:gd name="connsiteY3" fmla="*/ 1905000 h 1905000"/>
              <a:gd name="connsiteX4" fmla="*/ 0 w 9448800"/>
              <a:gd name="connsiteY4" fmla="*/ 0 h 1905000"/>
              <a:gd name="connsiteX0" fmla="*/ 0 w 9448800"/>
              <a:gd name="connsiteY0" fmla="*/ 0 h 1905000"/>
              <a:gd name="connsiteX1" fmla="*/ 9448800 w 9448800"/>
              <a:gd name="connsiteY1" fmla="*/ 0 h 1905000"/>
              <a:gd name="connsiteX2" fmla="*/ 9448800 w 9448800"/>
              <a:gd name="connsiteY2" fmla="*/ 1905000 h 1905000"/>
              <a:gd name="connsiteX3" fmla="*/ 0 w 9448800"/>
              <a:gd name="connsiteY3" fmla="*/ 1905000 h 1905000"/>
              <a:gd name="connsiteX4" fmla="*/ 0 w 9448800"/>
              <a:gd name="connsiteY4" fmla="*/ 0 h 1905000"/>
              <a:gd name="connsiteX0" fmla="*/ 0 w 9448800"/>
              <a:gd name="connsiteY0" fmla="*/ 0 h 1905000"/>
              <a:gd name="connsiteX1" fmla="*/ 9448800 w 9448800"/>
              <a:gd name="connsiteY1" fmla="*/ 0 h 1905000"/>
              <a:gd name="connsiteX2" fmla="*/ 9448800 w 9448800"/>
              <a:gd name="connsiteY2" fmla="*/ 1905000 h 1905000"/>
              <a:gd name="connsiteX3" fmla="*/ 0 w 9448800"/>
              <a:gd name="connsiteY3" fmla="*/ 1905000 h 1905000"/>
              <a:gd name="connsiteX4" fmla="*/ 0 w 9448800"/>
              <a:gd name="connsiteY4" fmla="*/ 0 h 1905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8800" h="1905000">
                <a:moveTo>
                  <a:pt x="0" y="0"/>
                </a:moveTo>
                <a:cubicBezTo>
                  <a:pt x="4016375" y="1647825"/>
                  <a:pt x="6299200" y="0"/>
                  <a:pt x="9448800" y="0"/>
                </a:cubicBezTo>
                <a:lnTo>
                  <a:pt x="9448800" y="1905000"/>
                </a:lnTo>
                <a:lnTo>
                  <a:pt x="0" y="1905000"/>
                </a:lnTo>
                <a:lnTo>
                  <a:pt x="0" y="0"/>
                </a:lnTo>
                <a:close/>
              </a:path>
            </a:pathLst>
          </a:custGeom>
          <a:gradFill flip="none" rotWithShape="1">
            <a:gsLst>
              <a:gs pos="34000">
                <a:srgbClr val="0063C7"/>
              </a:gs>
              <a:gs pos="99000">
                <a:schemeClr val="tx1"/>
              </a:gs>
              <a:gs pos="1000">
                <a:schemeClr val="tx1"/>
              </a:gs>
            </a:gsLst>
            <a:lin ang="18900000" scaled="0"/>
            <a:tileRect/>
          </a:gra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4400" kern="1200">
                <a:solidFill>
                  <a:schemeClr val="lt1"/>
                </a:solidFill>
                <a:latin typeface="+mn-lt"/>
                <a:ea typeface="+mn-ea"/>
                <a:cs typeface="+mn-cs"/>
              </a:defRPr>
            </a:lvl1pPr>
            <a:lvl2pPr marL="457200" algn="l" rtl="0" fontAlgn="base">
              <a:spcBef>
                <a:spcPct val="0"/>
              </a:spcBef>
              <a:spcAft>
                <a:spcPct val="0"/>
              </a:spcAft>
              <a:defRPr sz="4400" kern="1200">
                <a:solidFill>
                  <a:schemeClr val="lt1"/>
                </a:solidFill>
                <a:latin typeface="+mn-lt"/>
                <a:ea typeface="+mn-ea"/>
                <a:cs typeface="+mn-cs"/>
              </a:defRPr>
            </a:lvl2pPr>
            <a:lvl3pPr marL="914400" algn="l" rtl="0" fontAlgn="base">
              <a:spcBef>
                <a:spcPct val="0"/>
              </a:spcBef>
              <a:spcAft>
                <a:spcPct val="0"/>
              </a:spcAft>
              <a:defRPr sz="4400" kern="1200">
                <a:solidFill>
                  <a:schemeClr val="lt1"/>
                </a:solidFill>
                <a:latin typeface="+mn-lt"/>
                <a:ea typeface="+mn-ea"/>
                <a:cs typeface="+mn-cs"/>
              </a:defRPr>
            </a:lvl3pPr>
            <a:lvl4pPr marL="1371600" algn="l" rtl="0" fontAlgn="base">
              <a:spcBef>
                <a:spcPct val="0"/>
              </a:spcBef>
              <a:spcAft>
                <a:spcPct val="0"/>
              </a:spcAft>
              <a:defRPr sz="4400" kern="1200">
                <a:solidFill>
                  <a:schemeClr val="lt1"/>
                </a:solidFill>
                <a:latin typeface="+mn-lt"/>
                <a:ea typeface="+mn-ea"/>
                <a:cs typeface="+mn-cs"/>
              </a:defRPr>
            </a:lvl4pPr>
            <a:lvl5pPr marL="1828800" algn="l" rtl="0" fontAlgn="base">
              <a:spcBef>
                <a:spcPct val="0"/>
              </a:spcBef>
              <a:spcAft>
                <a:spcPct val="0"/>
              </a:spcAft>
              <a:defRPr sz="4400" kern="1200">
                <a:solidFill>
                  <a:schemeClr val="lt1"/>
                </a:solidFill>
                <a:latin typeface="+mn-lt"/>
                <a:ea typeface="+mn-ea"/>
                <a:cs typeface="+mn-cs"/>
              </a:defRPr>
            </a:lvl5pPr>
            <a:lvl6pPr marL="2286000" algn="l" defTabSz="914400" rtl="0" eaLnBrk="1" latinLnBrk="0" hangingPunct="1">
              <a:defRPr sz="4400" kern="1200">
                <a:solidFill>
                  <a:schemeClr val="lt1"/>
                </a:solidFill>
                <a:latin typeface="+mn-lt"/>
                <a:ea typeface="+mn-ea"/>
                <a:cs typeface="+mn-cs"/>
              </a:defRPr>
            </a:lvl6pPr>
            <a:lvl7pPr marL="2743200" algn="l" defTabSz="914400" rtl="0" eaLnBrk="1" latinLnBrk="0" hangingPunct="1">
              <a:defRPr sz="4400" kern="1200">
                <a:solidFill>
                  <a:schemeClr val="lt1"/>
                </a:solidFill>
                <a:latin typeface="+mn-lt"/>
                <a:ea typeface="+mn-ea"/>
                <a:cs typeface="+mn-cs"/>
              </a:defRPr>
            </a:lvl7pPr>
            <a:lvl8pPr marL="3200400" algn="l" defTabSz="914400" rtl="0" eaLnBrk="1" latinLnBrk="0" hangingPunct="1">
              <a:defRPr sz="4400" kern="1200">
                <a:solidFill>
                  <a:schemeClr val="lt1"/>
                </a:solidFill>
                <a:latin typeface="+mn-lt"/>
                <a:ea typeface="+mn-ea"/>
                <a:cs typeface="+mn-cs"/>
              </a:defRPr>
            </a:lvl8pPr>
            <a:lvl9pPr marL="3657600" algn="l" defTabSz="914400" rtl="0" eaLnBrk="1" latinLnBrk="0" hangingPunct="1">
              <a:defRPr sz="4400" kern="1200">
                <a:solidFill>
                  <a:schemeClr val="lt1"/>
                </a:solidFill>
                <a:latin typeface="+mn-lt"/>
                <a:ea typeface="+mn-ea"/>
                <a:cs typeface="+mn-cs"/>
              </a:defRPr>
            </a:lvl9pPr>
          </a:lstStyle>
          <a:p>
            <a:pPr algn="ctr">
              <a:defRPr/>
            </a:pPr>
            <a:endParaRPr lang="en-US" dirty="0">
              <a:ln w="76200">
                <a:solidFill>
                  <a:schemeClr val="tx1"/>
                </a:solidFill>
              </a:ln>
            </a:endParaRPr>
          </a:p>
        </p:txBody>
      </p:sp>
      <p:pic>
        <p:nvPicPr>
          <p:cNvPr id="16388" name="Picture 4" descr="jones-in-fall-cropped"/>
          <p:cNvPicPr>
            <a:picLocks noChangeAspect="1" noChangeArrowheads="1"/>
          </p:cNvPicPr>
          <p:nvPr/>
        </p:nvPicPr>
        <p:blipFill>
          <a:blip r:embed="rId2"/>
          <a:srcRect r="3125"/>
          <a:stretch>
            <a:fillRect/>
          </a:stretch>
        </p:blipFill>
        <p:spPr bwMode="auto">
          <a:xfrm>
            <a:off x="3352800" y="304800"/>
            <a:ext cx="5533011" cy="5029200"/>
          </a:xfrm>
          <a:prstGeom prst="rect">
            <a:avLst/>
          </a:prstGeom>
          <a:noFill/>
          <a:ln w="9525">
            <a:solidFill>
              <a:schemeClr val="tx1"/>
            </a:solidFill>
            <a:miter lim="800000"/>
            <a:headEnd/>
            <a:tailEnd/>
          </a:ln>
        </p:spPr>
      </p:pic>
      <p:sp>
        <p:nvSpPr>
          <p:cNvPr id="8" name="Freeform 7"/>
          <p:cNvSpPr/>
          <p:nvPr/>
        </p:nvSpPr>
        <p:spPr>
          <a:xfrm>
            <a:off x="0" y="5562600"/>
            <a:ext cx="9144000" cy="1295400"/>
          </a:xfrm>
          <a:custGeom>
            <a:avLst/>
            <a:gdLst>
              <a:gd name="connsiteX0" fmla="*/ 0 w 9448800"/>
              <a:gd name="connsiteY0" fmla="*/ 0 h 1905000"/>
              <a:gd name="connsiteX1" fmla="*/ 9448800 w 9448800"/>
              <a:gd name="connsiteY1" fmla="*/ 0 h 1905000"/>
              <a:gd name="connsiteX2" fmla="*/ 9448800 w 9448800"/>
              <a:gd name="connsiteY2" fmla="*/ 1905000 h 1905000"/>
              <a:gd name="connsiteX3" fmla="*/ 0 w 9448800"/>
              <a:gd name="connsiteY3" fmla="*/ 1905000 h 1905000"/>
              <a:gd name="connsiteX4" fmla="*/ 0 w 9448800"/>
              <a:gd name="connsiteY4" fmla="*/ 0 h 1905000"/>
              <a:gd name="connsiteX0" fmla="*/ 0 w 9448800"/>
              <a:gd name="connsiteY0" fmla="*/ 0 h 1905000"/>
              <a:gd name="connsiteX1" fmla="*/ 9448800 w 9448800"/>
              <a:gd name="connsiteY1" fmla="*/ 0 h 1905000"/>
              <a:gd name="connsiteX2" fmla="*/ 9448800 w 9448800"/>
              <a:gd name="connsiteY2" fmla="*/ 1905000 h 1905000"/>
              <a:gd name="connsiteX3" fmla="*/ 0 w 9448800"/>
              <a:gd name="connsiteY3" fmla="*/ 1905000 h 1905000"/>
              <a:gd name="connsiteX4" fmla="*/ 0 w 9448800"/>
              <a:gd name="connsiteY4" fmla="*/ 0 h 1905000"/>
              <a:gd name="connsiteX0" fmla="*/ 0 w 9448800"/>
              <a:gd name="connsiteY0" fmla="*/ 0 h 1905000"/>
              <a:gd name="connsiteX1" fmla="*/ 9448800 w 9448800"/>
              <a:gd name="connsiteY1" fmla="*/ 0 h 1905000"/>
              <a:gd name="connsiteX2" fmla="*/ 9448800 w 9448800"/>
              <a:gd name="connsiteY2" fmla="*/ 1905000 h 1905000"/>
              <a:gd name="connsiteX3" fmla="*/ 0 w 9448800"/>
              <a:gd name="connsiteY3" fmla="*/ 1905000 h 1905000"/>
              <a:gd name="connsiteX4" fmla="*/ 0 w 9448800"/>
              <a:gd name="connsiteY4" fmla="*/ 0 h 1905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8800" h="1905000">
                <a:moveTo>
                  <a:pt x="0" y="0"/>
                </a:moveTo>
                <a:cubicBezTo>
                  <a:pt x="4016375" y="1647825"/>
                  <a:pt x="6299200" y="0"/>
                  <a:pt x="9448800" y="0"/>
                </a:cubicBezTo>
                <a:lnTo>
                  <a:pt x="9448800" y="1905000"/>
                </a:lnTo>
                <a:lnTo>
                  <a:pt x="0" y="1905000"/>
                </a:lnTo>
                <a:lnTo>
                  <a:pt x="0" y="0"/>
                </a:lnTo>
                <a:close/>
              </a:path>
            </a:pathLst>
          </a:custGeom>
          <a:gradFill flip="none" rotWithShape="1">
            <a:gsLst>
              <a:gs pos="46000">
                <a:srgbClr val="0063C7"/>
              </a:gs>
              <a:gs pos="99000">
                <a:schemeClr val="tx1"/>
              </a:gs>
              <a:gs pos="0">
                <a:schemeClr val="tx1"/>
              </a:gs>
            </a:gsLst>
            <a:lin ang="18900000" scaled="0"/>
            <a:tileRect/>
          </a:gra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4400" kern="1200">
                <a:solidFill>
                  <a:schemeClr val="lt1"/>
                </a:solidFill>
                <a:latin typeface="+mn-lt"/>
                <a:ea typeface="+mn-ea"/>
                <a:cs typeface="+mn-cs"/>
              </a:defRPr>
            </a:lvl1pPr>
            <a:lvl2pPr marL="457200" algn="l" rtl="0" fontAlgn="base">
              <a:spcBef>
                <a:spcPct val="0"/>
              </a:spcBef>
              <a:spcAft>
                <a:spcPct val="0"/>
              </a:spcAft>
              <a:defRPr sz="4400" kern="1200">
                <a:solidFill>
                  <a:schemeClr val="lt1"/>
                </a:solidFill>
                <a:latin typeface="+mn-lt"/>
                <a:ea typeface="+mn-ea"/>
                <a:cs typeface="+mn-cs"/>
              </a:defRPr>
            </a:lvl2pPr>
            <a:lvl3pPr marL="914400" algn="l" rtl="0" fontAlgn="base">
              <a:spcBef>
                <a:spcPct val="0"/>
              </a:spcBef>
              <a:spcAft>
                <a:spcPct val="0"/>
              </a:spcAft>
              <a:defRPr sz="4400" kern="1200">
                <a:solidFill>
                  <a:schemeClr val="lt1"/>
                </a:solidFill>
                <a:latin typeface="+mn-lt"/>
                <a:ea typeface="+mn-ea"/>
                <a:cs typeface="+mn-cs"/>
              </a:defRPr>
            </a:lvl3pPr>
            <a:lvl4pPr marL="1371600" algn="l" rtl="0" fontAlgn="base">
              <a:spcBef>
                <a:spcPct val="0"/>
              </a:spcBef>
              <a:spcAft>
                <a:spcPct val="0"/>
              </a:spcAft>
              <a:defRPr sz="4400" kern="1200">
                <a:solidFill>
                  <a:schemeClr val="lt1"/>
                </a:solidFill>
                <a:latin typeface="+mn-lt"/>
                <a:ea typeface="+mn-ea"/>
                <a:cs typeface="+mn-cs"/>
              </a:defRPr>
            </a:lvl4pPr>
            <a:lvl5pPr marL="1828800" algn="l" rtl="0" fontAlgn="base">
              <a:spcBef>
                <a:spcPct val="0"/>
              </a:spcBef>
              <a:spcAft>
                <a:spcPct val="0"/>
              </a:spcAft>
              <a:defRPr sz="4400" kern="1200">
                <a:solidFill>
                  <a:schemeClr val="lt1"/>
                </a:solidFill>
                <a:latin typeface="+mn-lt"/>
                <a:ea typeface="+mn-ea"/>
                <a:cs typeface="+mn-cs"/>
              </a:defRPr>
            </a:lvl5pPr>
            <a:lvl6pPr marL="2286000" algn="l" defTabSz="914400" rtl="0" eaLnBrk="1" latinLnBrk="0" hangingPunct="1">
              <a:defRPr sz="4400" kern="1200">
                <a:solidFill>
                  <a:schemeClr val="lt1"/>
                </a:solidFill>
                <a:latin typeface="+mn-lt"/>
                <a:ea typeface="+mn-ea"/>
                <a:cs typeface="+mn-cs"/>
              </a:defRPr>
            </a:lvl6pPr>
            <a:lvl7pPr marL="2743200" algn="l" defTabSz="914400" rtl="0" eaLnBrk="1" latinLnBrk="0" hangingPunct="1">
              <a:defRPr sz="4400" kern="1200">
                <a:solidFill>
                  <a:schemeClr val="lt1"/>
                </a:solidFill>
                <a:latin typeface="+mn-lt"/>
                <a:ea typeface="+mn-ea"/>
                <a:cs typeface="+mn-cs"/>
              </a:defRPr>
            </a:lvl7pPr>
            <a:lvl8pPr marL="3200400" algn="l" defTabSz="914400" rtl="0" eaLnBrk="1" latinLnBrk="0" hangingPunct="1">
              <a:defRPr sz="4400" kern="1200">
                <a:solidFill>
                  <a:schemeClr val="lt1"/>
                </a:solidFill>
                <a:latin typeface="+mn-lt"/>
                <a:ea typeface="+mn-ea"/>
                <a:cs typeface="+mn-cs"/>
              </a:defRPr>
            </a:lvl8pPr>
            <a:lvl9pPr marL="3657600" algn="l" defTabSz="914400" rtl="0" eaLnBrk="1" latinLnBrk="0" hangingPunct="1">
              <a:defRPr sz="4400" kern="1200">
                <a:solidFill>
                  <a:schemeClr val="lt1"/>
                </a:solidFill>
                <a:latin typeface="+mn-lt"/>
                <a:ea typeface="+mn-ea"/>
                <a:cs typeface="+mn-cs"/>
              </a:defRPr>
            </a:lvl9pPr>
          </a:lstStyle>
          <a:p>
            <a:pPr algn="ctr">
              <a:defRPr/>
            </a:pPr>
            <a:endParaRPr lang="en-US" dirty="0">
              <a:ln w="76200">
                <a:solidFill>
                  <a:schemeClr val="tx1"/>
                </a:solidFill>
              </a:ln>
            </a:endParaRPr>
          </a:p>
        </p:txBody>
      </p:sp>
      <p:sp>
        <p:nvSpPr>
          <p:cNvPr id="7" name="TextBox 6"/>
          <p:cNvSpPr txBox="1"/>
          <p:nvPr/>
        </p:nvSpPr>
        <p:spPr>
          <a:xfrm>
            <a:off x="3505200" y="4800600"/>
            <a:ext cx="898525" cy="261938"/>
          </a:xfrm>
          <a:prstGeom prst="rect">
            <a:avLst/>
          </a:prstGeom>
          <a:noFill/>
        </p:spPr>
        <p:txBody>
          <a:bodyPr wrap="none">
            <a:spAutoFit/>
          </a:bodyPr>
          <a:lstStyle/>
          <a:p>
            <a:pPr>
              <a:defRPr/>
            </a:pPr>
            <a:r>
              <a:rPr lang="en-US" sz="1100" dirty="0">
                <a:solidFill>
                  <a:schemeClr val="bg1"/>
                </a:solidFill>
                <a:effectLst>
                  <a:outerShdw blurRad="38100" dist="38100" dir="2700000" algn="tl">
                    <a:srgbClr val="000000">
                      <a:alpha val="43137"/>
                    </a:srgbClr>
                  </a:outerShdw>
                </a:effectLst>
                <a:latin typeface="Verdana" pitchFamily="34" charset="0"/>
              </a:rPr>
              <a:t>Jones Hall</a:t>
            </a:r>
          </a:p>
        </p:txBody>
      </p:sp>
      <p:sp>
        <p:nvSpPr>
          <p:cNvPr id="10" name="Freeform 9"/>
          <p:cNvSpPr/>
          <p:nvPr/>
        </p:nvSpPr>
        <p:spPr>
          <a:xfrm>
            <a:off x="0" y="5562600"/>
            <a:ext cx="9144000" cy="1295400"/>
          </a:xfrm>
          <a:custGeom>
            <a:avLst/>
            <a:gdLst>
              <a:gd name="connsiteX0" fmla="*/ 0 w 9448800"/>
              <a:gd name="connsiteY0" fmla="*/ 0 h 1905000"/>
              <a:gd name="connsiteX1" fmla="*/ 9448800 w 9448800"/>
              <a:gd name="connsiteY1" fmla="*/ 0 h 1905000"/>
              <a:gd name="connsiteX2" fmla="*/ 9448800 w 9448800"/>
              <a:gd name="connsiteY2" fmla="*/ 1905000 h 1905000"/>
              <a:gd name="connsiteX3" fmla="*/ 0 w 9448800"/>
              <a:gd name="connsiteY3" fmla="*/ 1905000 h 1905000"/>
              <a:gd name="connsiteX4" fmla="*/ 0 w 9448800"/>
              <a:gd name="connsiteY4" fmla="*/ 0 h 1905000"/>
              <a:gd name="connsiteX0" fmla="*/ 0 w 9448800"/>
              <a:gd name="connsiteY0" fmla="*/ 0 h 1905000"/>
              <a:gd name="connsiteX1" fmla="*/ 9448800 w 9448800"/>
              <a:gd name="connsiteY1" fmla="*/ 0 h 1905000"/>
              <a:gd name="connsiteX2" fmla="*/ 9448800 w 9448800"/>
              <a:gd name="connsiteY2" fmla="*/ 1905000 h 1905000"/>
              <a:gd name="connsiteX3" fmla="*/ 0 w 9448800"/>
              <a:gd name="connsiteY3" fmla="*/ 1905000 h 1905000"/>
              <a:gd name="connsiteX4" fmla="*/ 0 w 9448800"/>
              <a:gd name="connsiteY4" fmla="*/ 0 h 1905000"/>
              <a:gd name="connsiteX0" fmla="*/ 0 w 9448800"/>
              <a:gd name="connsiteY0" fmla="*/ 0 h 1905000"/>
              <a:gd name="connsiteX1" fmla="*/ 9448800 w 9448800"/>
              <a:gd name="connsiteY1" fmla="*/ 0 h 1905000"/>
              <a:gd name="connsiteX2" fmla="*/ 9448800 w 9448800"/>
              <a:gd name="connsiteY2" fmla="*/ 1905000 h 1905000"/>
              <a:gd name="connsiteX3" fmla="*/ 0 w 9448800"/>
              <a:gd name="connsiteY3" fmla="*/ 1905000 h 1905000"/>
              <a:gd name="connsiteX4" fmla="*/ 0 w 9448800"/>
              <a:gd name="connsiteY4" fmla="*/ 0 h 1905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8800" h="1905000">
                <a:moveTo>
                  <a:pt x="0" y="0"/>
                </a:moveTo>
                <a:cubicBezTo>
                  <a:pt x="4016375" y="1647825"/>
                  <a:pt x="6299200" y="0"/>
                  <a:pt x="9448800" y="0"/>
                </a:cubicBezTo>
                <a:lnTo>
                  <a:pt x="9448800" y="1905000"/>
                </a:lnTo>
                <a:lnTo>
                  <a:pt x="0" y="1905000"/>
                </a:lnTo>
                <a:lnTo>
                  <a:pt x="0" y="0"/>
                </a:lnTo>
                <a:close/>
              </a:path>
            </a:pathLst>
          </a:custGeom>
          <a:gradFill flip="none" rotWithShape="1">
            <a:gsLst>
              <a:gs pos="45000">
                <a:srgbClr val="0063C7"/>
              </a:gs>
              <a:gs pos="100000">
                <a:schemeClr val="tx1"/>
              </a:gs>
              <a:gs pos="0">
                <a:schemeClr val="tx1"/>
              </a:gs>
            </a:gsLst>
            <a:lin ang="18840000" scaled="0"/>
            <a:tileRect/>
          </a:gra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4400" kern="1200">
                <a:solidFill>
                  <a:schemeClr val="lt1"/>
                </a:solidFill>
                <a:latin typeface="+mn-lt"/>
                <a:ea typeface="+mn-ea"/>
                <a:cs typeface="+mn-cs"/>
              </a:defRPr>
            </a:lvl1pPr>
            <a:lvl2pPr marL="457200" algn="l" rtl="0" fontAlgn="base">
              <a:spcBef>
                <a:spcPct val="0"/>
              </a:spcBef>
              <a:spcAft>
                <a:spcPct val="0"/>
              </a:spcAft>
              <a:defRPr sz="4400" kern="1200">
                <a:solidFill>
                  <a:schemeClr val="lt1"/>
                </a:solidFill>
                <a:latin typeface="+mn-lt"/>
                <a:ea typeface="+mn-ea"/>
                <a:cs typeface="+mn-cs"/>
              </a:defRPr>
            </a:lvl2pPr>
            <a:lvl3pPr marL="914400" algn="l" rtl="0" fontAlgn="base">
              <a:spcBef>
                <a:spcPct val="0"/>
              </a:spcBef>
              <a:spcAft>
                <a:spcPct val="0"/>
              </a:spcAft>
              <a:defRPr sz="4400" kern="1200">
                <a:solidFill>
                  <a:schemeClr val="lt1"/>
                </a:solidFill>
                <a:latin typeface="+mn-lt"/>
                <a:ea typeface="+mn-ea"/>
                <a:cs typeface="+mn-cs"/>
              </a:defRPr>
            </a:lvl3pPr>
            <a:lvl4pPr marL="1371600" algn="l" rtl="0" fontAlgn="base">
              <a:spcBef>
                <a:spcPct val="0"/>
              </a:spcBef>
              <a:spcAft>
                <a:spcPct val="0"/>
              </a:spcAft>
              <a:defRPr sz="4400" kern="1200">
                <a:solidFill>
                  <a:schemeClr val="lt1"/>
                </a:solidFill>
                <a:latin typeface="+mn-lt"/>
                <a:ea typeface="+mn-ea"/>
                <a:cs typeface="+mn-cs"/>
              </a:defRPr>
            </a:lvl4pPr>
            <a:lvl5pPr marL="1828800" algn="l" rtl="0" fontAlgn="base">
              <a:spcBef>
                <a:spcPct val="0"/>
              </a:spcBef>
              <a:spcAft>
                <a:spcPct val="0"/>
              </a:spcAft>
              <a:defRPr sz="4400" kern="1200">
                <a:solidFill>
                  <a:schemeClr val="lt1"/>
                </a:solidFill>
                <a:latin typeface="+mn-lt"/>
                <a:ea typeface="+mn-ea"/>
                <a:cs typeface="+mn-cs"/>
              </a:defRPr>
            </a:lvl5pPr>
            <a:lvl6pPr marL="2286000" algn="l" defTabSz="914400" rtl="0" eaLnBrk="1" latinLnBrk="0" hangingPunct="1">
              <a:defRPr sz="4400" kern="1200">
                <a:solidFill>
                  <a:schemeClr val="lt1"/>
                </a:solidFill>
                <a:latin typeface="+mn-lt"/>
                <a:ea typeface="+mn-ea"/>
                <a:cs typeface="+mn-cs"/>
              </a:defRPr>
            </a:lvl6pPr>
            <a:lvl7pPr marL="2743200" algn="l" defTabSz="914400" rtl="0" eaLnBrk="1" latinLnBrk="0" hangingPunct="1">
              <a:defRPr sz="4400" kern="1200">
                <a:solidFill>
                  <a:schemeClr val="lt1"/>
                </a:solidFill>
                <a:latin typeface="+mn-lt"/>
                <a:ea typeface="+mn-ea"/>
                <a:cs typeface="+mn-cs"/>
              </a:defRPr>
            </a:lvl7pPr>
            <a:lvl8pPr marL="3200400" algn="l" defTabSz="914400" rtl="0" eaLnBrk="1" latinLnBrk="0" hangingPunct="1">
              <a:defRPr sz="4400" kern="1200">
                <a:solidFill>
                  <a:schemeClr val="lt1"/>
                </a:solidFill>
                <a:latin typeface="+mn-lt"/>
                <a:ea typeface="+mn-ea"/>
                <a:cs typeface="+mn-cs"/>
              </a:defRPr>
            </a:lvl8pPr>
            <a:lvl9pPr marL="3657600" algn="l" defTabSz="914400" rtl="0" eaLnBrk="1" latinLnBrk="0" hangingPunct="1">
              <a:defRPr sz="4400" kern="1200">
                <a:solidFill>
                  <a:schemeClr val="lt1"/>
                </a:solidFill>
                <a:latin typeface="+mn-lt"/>
                <a:ea typeface="+mn-ea"/>
                <a:cs typeface="+mn-cs"/>
              </a:defRPr>
            </a:lvl9pPr>
          </a:lstStyle>
          <a:p>
            <a:pPr algn="ctr">
              <a:defRPr/>
            </a:pPr>
            <a:endParaRPr lang="en-US" dirty="0">
              <a:ln w="76200">
                <a:solidFill>
                  <a:schemeClr val="tx1"/>
                </a:solidFill>
              </a:ln>
            </a:endParaRPr>
          </a:p>
        </p:txBody>
      </p:sp>
      <p:sp>
        <p:nvSpPr>
          <p:cNvPr id="14" name="Freeform 13"/>
          <p:cNvSpPr/>
          <p:nvPr/>
        </p:nvSpPr>
        <p:spPr>
          <a:xfrm>
            <a:off x="0" y="5562600"/>
            <a:ext cx="9144000" cy="1096963"/>
          </a:xfrm>
          <a:custGeom>
            <a:avLst/>
            <a:gdLst>
              <a:gd name="connsiteX0" fmla="*/ 0 w 9525000"/>
              <a:gd name="connsiteY0" fmla="*/ 9525 h 9525"/>
              <a:gd name="connsiteX1" fmla="*/ 9525000 w 9525000"/>
              <a:gd name="connsiteY1" fmla="*/ 0 h 9525"/>
              <a:gd name="connsiteX2" fmla="*/ 9525000 w 9525000"/>
              <a:gd name="connsiteY2" fmla="*/ 0 h 9525"/>
              <a:gd name="connsiteX0" fmla="*/ 0 w 10000"/>
              <a:gd name="connsiteY0" fmla="*/ 10000 h 10000"/>
              <a:gd name="connsiteX1" fmla="*/ 10000 w 10000"/>
              <a:gd name="connsiteY1" fmla="*/ 0 h 10000"/>
              <a:gd name="connsiteX2" fmla="*/ 9660 w 10000"/>
              <a:gd name="connsiteY2" fmla="*/ 0 h 10000"/>
              <a:gd name="connsiteX0" fmla="*/ 0 w 9660"/>
              <a:gd name="connsiteY0" fmla="*/ 10000 h 10000"/>
              <a:gd name="connsiteX1" fmla="*/ 9660 w 9660"/>
              <a:gd name="connsiteY1" fmla="*/ 0 h 10000"/>
              <a:gd name="connsiteX0" fmla="*/ 0 w 10000"/>
              <a:gd name="connsiteY0" fmla="*/ 10000 h 1126668"/>
              <a:gd name="connsiteX1" fmla="*/ 10000 w 10000"/>
              <a:gd name="connsiteY1" fmla="*/ 0 h 1126668"/>
              <a:gd name="connsiteX0" fmla="*/ 0 w 10000"/>
              <a:gd name="connsiteY0" fmla="*/ 10000 h 1146668"/>
              <a:gd name="connsiteX1" fmla="*/ 10000 w 10000"/>
              <a:gd name="connsiteY1" fmla="*/ 0 h 1146668"/>
            </a:gdLst>
            <a:ahLst/>
            <a:cxnLst>
              <a:cxn ang="0">
                <a:pos x="connsiteX0" y="connsiteY0"/>
              </a:cxn>
              <a:cxn ang="0">
                <a:pos x="connsiteX1" y="connsiteY1"/>
              </a:cxn>
            </a:cxnLst>
            <a:rect l="l" t="t" r="r" b="b"/>
            <a:pathLst>
              <a:path w="10000" h="1146668">
                <a:moveTo>
                  <a:pt x="0" y="10000"/>
                </a:moveTo>
                <a:cubicBezTo>
                  <a:pt x="3933" y="1146668"/>
                  <a:pt x="6667" y="3333"/>
                  <a:pt x="10000" y="0"/>
                </a:cubicBezTo>
              </a:path>
            </a:pathLst>
          </a:custGeom>
          <a:ln w="38100">
            <a:solidFill>
              <a:srgbClr val="A5002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pic>
        <p:nvPicPr>
          <p:cNvPr id="11" name="Picture 10" descr="wordmark_187w1.5ptstrokecurves_redl_whitet.emf"/>
          <p:cNvPicPr>
            <a:picLocks noChangeAspect="1"/>
          </p:cNvPicPr>
          <p:nvPr/>
        </p:nvPicPr>
        <p:blipFill>
          <a:blip r:embed="rId3"/>
          <a:stretch>
            <a:fillRect/>
          </a:stretch>
        </p:blipFill>
        <p:spPr>
          <a:xfrm>
            <a:off x="6553200" y="6019800"/>
            <a:ext cx="2178050" cy="538163"/>
          </a:xfrm>
          <a:prstGeom prst="rect">
            <a:avLst/>
          </a:prstGeom>
          <a:effectLst>
            <a:outerShdw blurRad="50800" dist="38100" dir="2700000" algn="tl" rotWithShape="0">
              <a:srgbClr val="000000">
                <a:alpha val="41000"/>
              </a:srgbClr>
            </a:outerShdw>
          </a:effectLst>
        </p:spPr>
      </p:pic>
      <p:sp>
        <p:nvSpPr>
          <p:cNvPr id="13" name="TextBox 12"/>
          <p:cNvSpPr txBox="1"/>
          <p:nvPr/>
        </p:nvSpPr>
        <p:spPr>
          <a:xfrm>
            <a:off x="533400" y="304800"/>
            <a:ext cx="2590800" cy="2923877"/>
          </a:xfrm>
          <a:prstGeom prst="rect">
            <a:avLst/>
          </a:prstGeom>
          <a:noFill/>
        </p:spPr>
        <p:txBody>
          <a:bodyPr wrap="square" rtlCol="0">
            <a:spAutoFit/>
          </a:bodyPr>
          <a:lstStyle/>
          <a:p>
            <a:r>
              <a:rPr lang="en-US" sz="2800" b="1" dirty="0" smtClean="0">
                <a:solidFill>
                  <a:srgbClr val="FFFF00"/>
                </a:solidFill>
                <a:latin typeface="+mn-lt"/>
                <a:cs typeface="Arial"/>
              </a:rPr>
              <a:t>Penguin Records:</a:t>
            </a:r>
          </a:p>
          <a:p>
            <a:r>
              <a:rPr lang="en-US" sz="2800" b="1" dirty="0" smtClean="0">
                <a:solidFill>
                  <a:srgbClr val="FFFF00"/>
                </a:solidFill>
                <a:latin typeface="+mn-lt"/>
                <a:cs typeface="Arial"/>
              </a:rPr>
              <a:t>Managing Your Office Files</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0"/>
            <a:ext cx="9220200" cy="1143000"/>
          </a:xfrm>
        </p:spPr>
        <p:txBody>
          <a:bodyPr/>
          <a:lstStyle/>
          <a:p>
            <a:pPr marL="0" indent="0" algn="l"/>
            <a:r>
              <a:rPr lang="en-US" sz="1400" dirty="0" smtClean="0">
                <a:effectLst/>
              </a:rPr>
              <a:t>Step 3. What to do with inactive records </a:t>
            </a:r>
            <a:r>
              <a:rPr lang="en-US" sz="2400" dirty="0" smtClean="0">
                <a:effectLst/>
              </a:rPr>
              <a:t/>
            </a:r>
            <a:br>
              <a:rPr lang="en-US" sz="2400" dirty="0" smtClean="0">
                <a:effectLst/>
              </a:rPr>
            </a:br>
            <a:r>
              <a:rPr lang="en-US" dirty="0" smtClean="0">
                <a:effectLst/>
              </a:rPr>
              <a:t>Should the inactive records be destroyed or archived?</a:t>
            </a:r>
            <a:r>
              <a:rPr lang="en-US" sz="2400" dirty="0" smtClean="0"/>
              <a:t/>
            </a:r>
            <a:br>
              <a:rPr lang="en-US" sz="2400" dirty="0" smtClean="0"/>
            </a:br>
            <a:r>
              <a:rPr lang="en-US" sz="2400" dirty="0" smtClean="0"/>
              <a:t/>
            </a:r>
            <a:br>
              <a:rPr lang="en-US" sz="2400" dirty="0" smtClean="0"/>
            </a:br>
            <a:r>
              <a:rPr lang="en-US" sz="2400" dirty="0" smtClean="0"/>
              <a:t/>
            </a:r>
            <a:br>
              <a:rPr lang="en-US" sz="2400" dirty="0" smtClean="0"/>
            </a:br>
            <a:endParaRPr lang="en-US" sz="2400" dirty="0"/>
          </a:p>
        </p:txBody>
      </p:sp>
      <p:sp>
        <p:nvSpPr>
          <p:cNvPr id="3" name="Content Placeholder 2"/>
          <p:cNvSpPr>
            <a:spLocks noGrp="1"/>
          </p:cNvSpPr>
          <p:nvPr>
            <p:ph sz="half" idx="1"/>
          </p:nvPr>
        </p:nvSpPr>
        <p:spPr>
          <a:xfrm>
            <a:off x="304800" y="1447800"/>
            <a:ext cx="8610600" cy="1828800"/>
          </a:xfrm>
        </p:spPr>
        <p:txBody>
          <a:bodyPr/>
          <a:lstStyle/>
          <a:p>
            <a:pPr marL="0" indent="0">
              <a:buNone/>
            </a:pPr>
            <a:r>
              <a:rPr lang="en-US" sz="2000" dirty="0" smtClean="0">
                <a:effectLst/>
              </a:rPr>
              <a:t>Example 1: Requesting permission to destroy records</a:t>
            </a:r>
          </a:p>
          <a:p>
            <a:pPr marL="0" indent="0">
              <a:buNone/>
            </a:pPr>
            <a:r>
              <a:rPr lang="en-US" sz="1600" dirty="0" smtClean="0">
                <a:effectLst/>
              </a:rPr>
              <a:t>Once you have determined the Retention Period, use the fifth column of the retention schedule, “Instructions,” to determine whether to request the destruction of the records or their transfer to the University Archives. In some cases, like the example below, you will be instructed to fill out a Certificate of Records Destruction form. </a:t>
            </a:r>
          </a:p>
        </p:txBody>
      </p:sp>
      <p:pic>
        <p:nvPicPr>
          <p:cNvPr id="8" name="Content Placeholder 7" descr="jambar-07.jpg"/>
          <p:cNvPicPr>
            <a:picLocks noGrp="1" noChangeAspect="1"/>
          </p:cNvPicPr>
          <p:nvPr>
            <p:ph sz="half" idx="2"/>
          </p:nvPr>
        </p:nvPicPr>
        <p:blipFill>
          <a:blip r:embed="rId2"/>
          <a:stretch>
            <a:fillRect/>
          </a:stretch>
        </p:blipFill>
        <p:spPr>
          <a:xfrm>
            <a:off x="304800" y="3352800"/>
            <a:ext cx="8534400" cy="2086185"/>
          </a:xfrm>
        </p:spPr>
      </p:pic>
      <p:sp>
        <p:nvSpPr>
          <p:cNvPr id="6" name="Oval 5"/>
          <p:cNvSpPr/>
          <p:nvPr/>
        </p:nvSpPr>
        <p:spPr>
          <a:xfrm>
            <a:off x="5334000" y="4267200"/>
            <a:ext cx="2438400" cy="990600"/>
          </a:xfrm>
          <a:prstGeom prst="ellipse">
            <a:avLst/>
          </a:prstGeom>
          <a:gradFill flip="none" rotWithShape="1">
            <a:gsLst>
              <a:gs pos="0">
                <a:schemeClr val="accent4">
                  <a:tint val="50000"/>
                  <a:satMod val="300000"/>
                  <a:alpha val="0"/>
                </a:schemeClr>
              </a:gs>
              <a:gs pos="35000">
                <a:schemeClr val="accent4">
                  <a:tint val="37000"/>
                  <a:satMod val="300000"/>
                  <a:alpha val="0"/>
                </a:schemeClr>
              </a:gs>
              <a:gs pos="100000">
                <a:schemeClr val="accent4">
                  <a:tint val="15000"/>
                  <a:satMod val="350000"/>
                  <a:alpha val="0"/>
                </a:schemeClr>
              </a:gs>
            </a:gsLst>
            <a:lin ang="16200000" scaled="1"/>
            <a:tileRect/>
          </a:gradFill>
          <a:ln>
            <a:solidFill>
              <a:srgbClr val="FF0000"/>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sp>
        <p:nvSpPr>
          <p:cNvPr id="7" name="Right Arrow 6"/>
          <p:cNvSpPr/>
          <p:nvPr/>
        </p:nvSpPr>
        <p:spPr>
          <a:xfrm>
            <a:off x="4724400" y="4648200"/>
            <a:ext cx="513042" cy="304800"/>
          </a:xfrm>
          <a:prstGeom prst="rightArrow">
            <a:avLst/>
          </a:prstGeom>
          <a:ln/>
        </p:spPr>
        <p:style>
          <a:lnRef idx="1">
            <a:schemeClr val="accent1"/>
          </a:lnRef>
          <a:fillRef idx="3">
            <a:schemeClr val="accent1"/>
          </a:fillRef>
          <a:effectRef idx="2">
            <a:schemeClr val="accent1"/>
          </a:effectRef>
          <a:fontRef idx="minor">
            <a:schemeClr val="lt1"/>
          </a:fontRef>
        </p:style>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descr="rm-home-page.jpg"/>
          <p:cNvPicPr>
            <a:picLocks noGrp="1" noChangeAspect="1"/>
          </p:cNvPicPr>
          <p:nvPr>
            <p:ph sz="half" idx="2"/>
          </p:nvPr>
        </p:nvPicPr>
        <p:blipFill>
          <a:blip r:embed="rId2"/>
          <a:stretch>
            <a:fillRect/>
          </a:stretch>
        </p:blipFill>
        <p:spPr>
          <a:xfrm>
            <a:off x="2133600" y="2438400"/>
            <a:ext cx="6514402" cy="2971800"/>
          </a:xfrm>
        </p:spPr>
      </p:pic>
      <p:sp>
        <p:nvSpPr>
          <p:cNvPr id="2" name="Title 1"/>
          <p:cNvSpPr>
            <a:spLocks noGrp="1"/>
          </p:cNvSpPr>
          <p:nvPr>
            <p:ph type="title"/>
          </p:nvPr>
        </p:nvSpPr>
        <p:spPr>
          <a:xfrm>
            <a:off x="304800" y="152400"/>
            <a:ext cx="8839200" cy="1219200"/>
          </a:xfrm>
        </p:spPr>
        <p:txBody>
          <a:bodyPr/>
          <a:lstStyle/>
          <a:p>
            <a:pPr algn="l"/>
            <a:r>
              <a:rPr lang="en-US" sz="1400" dirty="0" smtClean="0">
                <a:effectLst/>
              </a:rPr>
              <a:t>Step 3. What to do with inactive records (cont.)</a:t>
            </a:r>
            <a:r>
              <a:rPr lang="en-US" dirty="0" smtClean="0">
                <a:effectLst/>
              </a:rPr>
              <a:t/>
            </a:r>
            <a:br>
              <a:rPr lang="en-US" dirty="0" smtClean="0">
                <a:effectLst/>
              </a:rPr>
            </a:br>
            <a:r>
              <a:rPr lang="en-US" sz="3000" dirty="0" smtClean="0">
                <a:effectLst/>
              </a:rPr>
              <a:t>Certificate of Records Destruction Form</a:t>
            </a:r>
            <a:endParaRPr lang="en-US" sz="3000" dirty="0">
              <a:effectLst/>
            </a:endParaRPr>
          </a:p>
        </p:txBody>
      </p:sp>
      <p:sp>
        <p:nvSpPr>
          <p:cNvPr id="3" name="Content Placeholder 2"/>
          <p:cNvSpPr>
            <a:spLocks noGrp="1"/>
          </p:cNvSpPr>
          <p:nvPr>
            <p:ph sz="half" idx="1"/>
          </p:nvPr>
        </p:nvSpPr>
        <p:spPr>
          <a:xfrm>
            <a:off x="304800" y="1143000"/>
            <a:ext cx="8534400" cy="1143000"/>
          </a:xfrm>
        </p:spPr>
        <p:txBody>
          <a:bodyPr/>
          <a:lstStyle/>
          <a:p>
            <a:pPr marL="0" indent="0">
              <a:buNone/>
            </a:pPr>
            <a:r>
              <a:rPr lang="en-US" sz="1800" dirty="0" smtClean="0">
                <a:effectLst/>
              </a:rPr>
              <a:t>To begin filling out a Certificate of Records Destruction, first locate and open a blank copy of the interactive form from the Records Management website homepage at: </a:t>
            </a:r>
            <a:r>
              <a:rPr lang="en-US" sz="1800" dirty="0" smtClean="0">
                <a:effectLst/>
                <a:hlinkClick r:id="rId3"/>
              </a:rPr>
              <a:t>http://www.ysu.edu/recordsmgt/index.html</a:t>
            </a:r>
            <a:endParaRPr lang="en-US" sz="1800" dirty="0" smtClean="0">
              <a:effectLst/>
            </a:endParaRPr>
          </a:p>
          <a:p>
            <a:pPr marL="0" indent="0"/>
            <a:endParaRPr lang="en-US" sz="1800" dirty="0" smtClean="0"/>
          </a:p>
        </p:txBody>
      </p:sp>
      <p:sp>
        <p:nvSpPr>
          <p:cNvPr id="6" name="Oval 5"/>
          <p:cNvSpPr/>
          <p:nvPr/>
        </p:nvSpPr>
        <p:spPr>
          <a:xfrm>
            <a:off x="2667000" y="4572000"/>
            <a:ext cx="1905000" cy="533400"/>
          </a:xfrm>
          <a:prstGeom prst="ellipse">
            <a:avLst/>
          </a:prstGeom>
          <a:gradFill flip="none" rotWithShape="1">
            <a:gsLst>
              <a:gs pos="0">
                <a:schemeClr val="accent4">
                  <a:tint val="50000"/>
                  <a:satMod val="300000"/>
                  <a:alpha val="0"/>
                </a:schemeClr>
              </a:gs>
              <a:gs pos="35000">
                <a:schemeClr val="accent4">
                  <a:tint val="37000"/>
                  <a:satMod val="300000"/>
                  <a:alpha val="0"/>
                </a:schemeClr>
              </a:gs>
              <a:gs pos="100000">
                <a:schemeClr val="accent4">
                  <a:tint val="15000"/>
                  <a:satMod val="350000"/>
                  <a:alpha val="0"/>
                </a:schemeClr>
              </a:gs>
            </a:gsLst>
            <a:lin ang="16200000" scaled="1"/>
            <a:tileRect/>
          </a:gradFill>
          <a:ln>
            <a:solidFill>
              <a:srgbClr val="FF0000"/>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sp>
        <p:nvSpPr>
          <p:cNvPr id="13" name="Right Arrow Callout 12"/>
          <p:cNvSpPr/>
          <p:nvPr/>
        </p:nvSpPr>
        <p:spPr>
          <a:xfrm>
            <a:off x="838200" y="4114800"/>
            <a:ext cx="1737360" cy="1447800"/>
          </a:xfrm>
          <a:prstGeom prst="rightArrowCallout">
            <a:avLst/>
          </a:prstGeom>
          <a:ln/>
        </p:spPr>
        <p:style>
          <a:lnRef idx="1">
            <a:schemeClr val="accent1"/>
          </a:lnRef>
          <a:fillRef idx="3">
            <a:schemeClr val="accent1"/>
          </a:fillRef>
          <a:effectRef idx="2">
            <a:schemeClr val="accent1"/>
          </a:effectRef>
          <a:fontRef idx="minor">
            <a:schemeClr val="lt1"/>
          </a:fontRef>
        </p:style>
      </p:sp>
      <p:sp>
        <p:nvSpPr>
          <p:cNvPr id="11" name="TextBox 10"/>
          <p:cNvSpPr txBox="1"/>
          <p:nvPr/>
        </p:nvSpPr>
        <p:spPr>
          <a:xfrm>
            <a:off x="914400" y="4267200"/>
            <a:ext cx="990600" cy="116955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400" dirty="0" smtClean="0">
                <a:ln>
                  <a:solidFill>
                    <a:schemeClr val="tx2"/>
                  </a:solidFill>
                </a:ln>
                <a:latin typeface="+mn-lt"/>
              </a:rPr>
              <a:t>Click to open the Adobe Acrobat PDF</a:t>
            </a:r>
            <a:endParaRPr lang="en-US" sz="1400" dirty="0">
              <a:ln>
                <a:solidFill>
                  <a:schemeClr val="tx2"/>
                </a:solidFill>
              </a:ln>
              <a:latin typeface="+mn-lt"/>
            </a:endParaRPr>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Content Placeholder 14" descr="crd-form-cropped.jpg"/>
          <p:cNvPicPr>
            <a:picLocks noGrp="1" noChangeAspect="1"/>
          </p:cNvPicPr>
          <p:nvPr>
            <p:ph sz="half" idx="1"/>
          </p:nvPr>
        </p:nvPicPr>
        <p:blipFill>
          <a:blip r:embed="rId2"/>
          <a:srcRect t="-187986" b="-187986"/>
          <a:stretch>
            <a:fillRect/>
          </a:stretch>
        </p:blipFill>
        <p:spPr>
          <a:xfrm>
            <a:off x="304800" y="76200"/>
            <a:ext cx="8537222" cy="8001000"/>
          </a:xfrm>
        </p:spPr>
      </p:pic>
      <p:sp>
        <p:nvSpPr>
          <p:cNvPr id="22" name="Rectangle 21"/>
          <p:cNvSpPr/>
          <p:nvPr/>
        </p:nvSpPr>
        <p:spPr>
          <a:xfrm>
            <a:off x="304800" y="2590800"/>
            <a:ext cx="4876800" cy="4572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Content Placeholder 9" descr="rm-home-page.jpg"/>
          <p:cNvPicPr>
            <a:picLocks noGrp="1" noChangeAspect="1"/>
          </p:cNvPicPr>
          <p:nvPr>
            <p:ph sz="half" idx="2"/>
          </p:nvPr>
        </p:nvPicPr>
        <p:blipFill>
          <a:blip r:embed="rId3"/>
          <a:stretch>
            <a:fillRect/>
          </a:stretch>
        </p:blipFill>
        <p:spPr>
          <a:xfrm>
            <a:off x="6781800" y="152400"/>
            <a:ext cx="2060863" cy="2667000"/>
          </a:xfrm>
        </p:spPr>
      </p:pic>
      <p:sp>
        <p:nvSpPr>
          <p:cNvPr id="2" name="Title 1"/>
          <p:cNvSpPr>
            <a:spLocks noGrp="1"/>
          </p:cNvSpPr>
          <p:nvPr>
            <p:ph type="title"/>
          </p:nvPr>
        </p:nvSpPr>
        <p:spPr>
          <a:xfrm>
            <a:off x="228600" y="76200"/>
            <a:ext cx="6858000" cy="1219200"/>
          </a:xfrm>
        </p:spPr>
        <p:txBody>
          <a:bodyPr/>
          <a:lstStyle/>
          <a:p>
            <a:pPr algn="l"/>
            <a:r>
              <a:rPr lang="en-US" sz="1400" dirty="0" smtClean="0">
                <a:effectLst/>
              </a:rPr>
              <a:t>Step 3. What to do with inactive records (cont.)</a:t>
            </a:r>
            <a:r>
              <a:rPr lang="en-US" dirty="0" smtClean="0">
                <a:effectLst/>
              </a:rPr>
              <a:t/>
            </a:r>
            <a:br>
              <a:rPr lang="en-US" dirty="0" smtClean="0">
                <a:effectLst/>
              </a:rPr>
            </a:br>
            <a:r>
              <a:rPr lang="en-US" dirty="0" smtClean="0">
                <a:effectLst/>
              </a:rPr>
              <a:t>Filling out a Certificate of Records Destruction form</a:t>
            </a:r>
            <a:endParaRPr lang="en-US" dirty="0">
              <a:effectLst/>
            </a:endParaRPr>
          </a:p>
        </p:txBody>
      </p:sp>
      <p:sp>
        <p:nvSpPr>
          <p:cNvPr id="11" name="TextBox 10"/>
          <p:cNvSpPr txBox="1"/>
          <p:nvPr/>
        </p:nvSpPr>
        <p:spPr>
          <a:xfrm>
            <a:off x="381000" y="2667000"/>
            <a:ext cx="4724400" cy="307777"/>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400" dirty="0" smtClean="0">
                <a:ln>
                  <a:solidFill>
                    <a:schemeClr val="tx2"/>
                  </a:solidFill>
                </a:ln>
                <a:latin typeface="+mn-lt"/>
              </a:rPr>
              <a:t>Complete based on your knowledge of the records</a:t>
            </a:r>
            <a:endParaRPr lang="en-US" sz="1400" dirty="0">
              <a:ln>
                <a:solidFill>
                  <a:schemeClr val="tx2"/>
                </a:solidFill>
              </a:ln>
              <a:latin typeface="+mn-lt"/>
            </a:endParaRPr>
          </a:p>
        </p:txBody>
      </p:sp>
      <p:cxnSp>
        <p:nvCxnSpPr>
          <p:cNvPr id="16" name="Straight Connector 15"/>
          <p:cNvCxnSpPr/>
          <p:nvPr/>
        </p:nvCxnSpPr>
        <p:spPr>
          <a:xfrm rot="5400000">
            <a:off x="5943600" y="1752600"/>
            <a:ext cx="1828800" cy="914400"/>
          </a:xfrm>
          <a:prstGeom prst="line">
            <a:avLst/>
          </a:prstGeom>
          <a:ln>
            <a:solidFill>
              <a:srgbClr val="FF0000"/>
            </a:solidFill>
            <a:tailEnd type="triangle" w="lg"/>
          </a:ln>
        </p:spPr>
        <p:style>
          <a:lnRef idx="2">
            <a:schemeClr val="accent1"/>
          </a:lnRef>
          <a:fillRef idx="0">
            <a:schemeClr val="accent1"/>
          </a:fillRef>
          <a:effectRef idx="1">
            <a:schemeClr val="accent1"/>
          </a:effectRef>
          <a:fontRef idx="minor">
            <a:schemeClr val="tx1"/>
          </a:fontRef>
        </p:style>
      </p:cxnSp>
      <p:sp>
        <p:nvSpPr>
          <p:cNvPr id="21" name="Rectangle 20"/>
          <p:cNvSpPr/>
          <p:nvPr/>
        </p:nvSpPr>
        <p:spPr>
          <a:xfrm>
            <a:off x="304800" y="5105400"/>
            <a:ext cx="6096000" cy="457200"/>
          </a:xfrm>
          <a:prstGeom prst="rect">
            <a:avLst/>
          </a:prstGeom>
          <a:solidFill>
            <a:srgbClr val="FF6600"/>
          </a:solidFill>
          <a:ln>
            <a:solidFill>
              <a:srgbClr val="FF6600"/>
            </a:solidFill>
          </a:ln>
        </p:spPr>
        <p:style>
          <a:lnRef idx="1">
            <a:schemeClr val="accent1"/>
          </a:lnRef>
          <a:fillRef idx="3">
            <a:schemeClr val="accent1"/>
          </a:fillRef>
          <a:effectRef idx="2">
            <a:schemeClr val="accent1"/>
          </a:effectRef>
          <a:fontRef idx="minor">
            <a:schemeClr val="lt1"/>
          </a:fontRef>
        </p:style>
      </p:sp>
      <p:cxnSp>
        <p:nvCxnSpPr>
          <p:cNvPr id="23" name="Straight Connector 22"/>
          <p:cNvCxnSpPr/>
          <p:nvPr/>
        </p:nvCxnSpPr>
        <p:spPr>
          <a:xfrm>
            <a:off x="2667000" y="3048000"/>
            <a:ext cx="5181600" cy="1295400"/>
          </a:xfrm>
          <a:prstGeom prst="line">
            <a:avLst/>
          </a:prstGeom>
          <a:ln>
            <a:tailEnd type="triangle" w="lg"/>
          </a:ln>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rot="5400000">
            <a:off x="1638300" y="3238500"/>
            <a:ext cx="1219200" cy="838200"/>
          </a:xfrm>
          <a:prstGeom prst="line">
            <a:avLst/>
          </a:prstGeom>
          <a:ln>
            <a:tailEnd type="triangle" w="lg"/>
          </a:ln>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2667000" y="3048000"/>
            <a:ext cx="4191000" cy="1371600"/>
          </a:xfrm>
          <a:prstGeom prst="line">
            <a:avLst/>
          </a:prstGeom>
          <a:ln>
            <a:tailEnd type="triangle" w="lg"/>
          </a:ln>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flipV="1">
            <a:off x="3581400" y="4572000"/>
            <a:ext cx="2209800" cy="609600"/>
          </a:xfrm>
          <a:prstGeom prst="line">
            <a:avLst/>
          </a:prstGeom>
          <a:ln>
            <a:solidFill>
              <a:srgbClr val="FF6600"/>
            </a:solidFill>
            <a:tailEnd type="triangle" w="lg"/>
          </a:ln>
        </p:spPr>
        <p:style>
          <a:lnRef idx="2">
            <a:schemeClr val="accent1"/>
          </a:lnRef>
          <a:fillRef idx="0">
            <a:schemeClr val="accent1"/>
          </a:fillRef>
          <a:effectRef idx="1">
            <a:schemeClr val="accent1"/>
          </a:effectRef>
          <a:fontRef idx="minor">
            <a:schemeClr val="tx1"/>
          </a:fontRef>
        </p:style>
      </p:cxnSp>
      <p:sp>
        <p:nvSpPr>
          <p:cNvPr id="40" name="TextBox 39"/>
          <p:cNvSpPr txBox="1"/>
          <p:nvPr/>
        </p:nvSpPr>
        <p:spPr>
          <a:xfrm>
            <a:off x="381000" y="5181600"/>
            <a:ext cx="5943600" cy="307777"/>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400" dirty="0" smtClean="0">
                <a:ln>
                  <a:solidFill>
                    <a:schemeClr val="tx2"/>
                  </a:solidFill>
                </a:ln>
              </a:rPr>
              <a:t>Use information taken from the Retention Schedule to complete</a:t>
            </a:r>
            <a:endParaRPr lang="en-US" sz="1400" dirty="0">
              <a:ln>
                <a:solidFill>
                  <a:schemeClr val="tx2"/>
                </a:solidFill>
              </a:ln>
              <a:latin typeface="+mn-lt"/>
            </a:endParaRPr>
          </a:p>
        </p:txBody>
      </p:sp>
      <p:cxnSp>
        <p:nvCxnSpPr>
          <p:cNvPr id="50" name="Straight Connector 49"/>
          <p:cNvCxnSpPr/>
          <p:nvPr/>
        </p:nvCxnSpPr>
        <p:spPr>
          <a:xfrm flipV="1">
            <a:off x="3657600" y="4572000"/>
            <a:ext cx="838200" cy="533400"/>
          </a:xfrm>
          <a:prstGeom prst="line">
            <a:avLst/>
          </a:prstGeom>
          <a:ln>
            <a:solidFill>
              <a:srgbClr val="FF6600"/>
            </a:solidFill>
            <a:tailEnd type="triangle" w="lg"/>
          </a:ln>
        </p:spPr>
        <p:style>
          <a:lnRef idx="2">
            <a:schemeClr val="accent1"/>
          </a:lnRef>
          <a:fillRef idx="0">
            <a:schemeClr val="accent1"/>
          </a:fillRef>
          <a:effectRef idx="1">
            <a:schemeClr val="accent1"/>
          </a:effectRef>
          <a:fontRef idx="minor">
            <a:schemeClr val="tx1"/>
          </a:fontRef>
        </p:style>
      </p:cxnSp>
      <p:sp>
        <p:nvSpPr>
          <p:cNvPr id="96" name="TextBox 95"/>
          <p:cNvSpPr txBox="1"/>
          <p:nvPr/>
        </p:nvSpPr>
        <p:spPr>
          <a:xfrm>
            <a:off x="838200" y="1828800"/>
            <a:ext cx="184666" cy="769441"/>
          </a:xfrm>
          <a:prstGeom prst="rect">
            <a:avLst/>
          </a:prstGeom>
          <a:noFill/>
        </p:spPr>
        <p:txBody>
          <a:bodyPr wrap="none" rtlCol="0">
            <a:spAutoFit/>
          </a:bodyPr>
          <a:lstStyle/>
          <a:p>
            <a:endParaRPr lang="en-US" dirty="0"/>
          </a:p>
        </p:txBody>
      </p:sp>
      <p:sp>
        <p:nvSpPr>
          <p:cNvPr id="97" name="Content Placeholder 2"/>
          <p:cNvSpPr txBox="1">
            <a:spLocks/>
          </p:cNvSpPr>
          <p:nvPr/>
        </p:nvSpPr>
        <p:spPr bwMode="auto">
          <a:xfrm>
            <a:off x="304800" y="1447800"/>
            <a:ext cx="6248400" cy="990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40000"/>
              </a:spcBef>
              <a:spcAft>
                <a:spcPct val="0"/>
              </a:spcAft>
              <a:buClrTx/>
              <a:buSzPct val="95000"/>
              <a:buFont typeface="Wingdings" charset="2"/>
              <a:buNone/>
              <a:tabLst/>
              <a:defRPr/>
            </a:pPr>
            <a:r>
              <a:rPr kumimoji="0" lang="en-US" sz="1400" b="1" i="0" u="none" strike="noStrike" kern="0" cap="none" spc="0" normalizeH="0" baseline="0" noProof="0" dirty="0" smtClean="0">
                <a:ln>
                  <a:noFill/>
                </a:ln>
                <a:solidFill>
                  <a:srgbClr val="FFFF66"/>
                </a:solidFill>
                <a:uLnTx/>
                <a:uFillTx/>
                <a:latin typeface="+mn-lt"/>
                <a:ea typeface="ＭＳ Ｐゴシック" charset="-128"/>
                <a:cs typeface="ＭＳ Ｐゴシック" charset="-128"/>
              </a:rPr>
              <a:t>To fill out the form, follow the instructions </a:t>
            </a:r>
            <a:r>
              <a:rPr lang="en-US" sz="1400" b="1" kern="0" dirty="0" smtClean="0">
                <a:solidFill>
                  <a:srgbClr val="FFFF66"/>
                </a:solidFill>
                <a:latin typeface="+mn-lt"/>
                <a:ea typeface="ＭＳ Ｐゴシック" charset="-128"/>
                <a:cs typeface="ＭＳ Ｐゴシック" charset="-128"/>
              </a:rPr>
              <a:t>below. </a:t>
            </a:r>
            <a:r>
              <a:rPr kumimoji="0" lang="en-US" sz="1400" b="1" i="0" u="none" strike="noStrike" kern="0" cap="none" spc="0" normalizeH="0" baseline="0" noProof="0" dirty="0" smtClean="0">
                <a:ln>
                  <a:noFill/>
                </a:ln>
                <a:solidFill>
                  <a:srgbClr val="FFFF66"/>
                </a:solidFill>
                <a:uLnTx/>
                <a:uFillTx/>
                <a:latin typeface="+mn-lt"/>
                <a:ea typeface="ＭＳ Ｐゴシック" charset="-128"/>
                <a:cs typeface="ＭＳ Ｐゴシック" charset="-128"/>
              </a:rPr>
              <a:t>Once</a:t>
            </a:r>
            <a:r>
              <a:rPr kumimoji="0" lang="en-US" sz="1400" b="1" i="0" u="none" strike="noStrike" kern="0" cap="none" spc="0" normalizeH="0" noProof="0" dirty="0" smtClean="0">
                <a:ln>
                  <a:noFill/>
                </a:ln>
                <a:solidFill>
                  <a:srgbClr val="FFFF66"/>
                </a:solidFill>
                <a:uLnTx/>
                <a:uFillTx/>
                <a:latin typeface="+mn-lt"/>
                <a:ea typeface="ＭＳ Ｐゴシック" charset="-128"/>
                <a:cs typeface="ＭＳ Ｐゴシック" charset="-128"/>
              </a:rPr>
              <a:t> you have completed the Certificate of Records Destruction form, sent it </a:t>
            </a:r>
            <a:r>
              <a:rPr lang="en-US" sz="1400" b="1" kern="0" dirty="0" smtClean="0">
                <a:solidFill>
                  <a:srgbClr val="FFFF66"/>
                </a:solidFill>
                <a:latin typeface="+mn-lt"/>
                <a:ea typeface="ＭＳ Ｐゴシック" charset="-128"/>
                <a:cs typeface="ＭＳ Ｐゴシック" charset="-128"/>
              </a:rPr>
              <a:t>via the campus mail to: </a:t>
            </a:r>
          </a:p>
          <a:p>
            <a:pPr marL="0" marR="0" lvl="0" indent="0" algn="l" defTabSz="914400" rtl="0" eaLnBrk="0" fontAlgn="base" latinLnBrk="0" hangingPunct="0">
              <a:lnSpc>
                <a:spcPct val="100000"/>
              </a:lnSpc>
              <a:spcBef>
                <a:spcPct val="40000"/>
              </a:spcBef>
              <a:spcAft>
                <a:spcPct val="0"/>
              </a:spcAft>
              <a:buClrTx/>
              <a:buSzPct val="95000"/>
              <a:buFont typeface="Wingdings" charset="2"/>
              <a:buNone/>
              <a:tabLst/>
              <a:defRPr/>
            </a:pPr>
            <a:r>
              <a:rPr lang="en-US" sz="1400" b="1" kern="0" dirty="0" smtClean="0">
                <a:solidFill>
                  <a:srgbClr val="FFFF66"/>
                </a:solidFill>
                <a:latin typeface="+mn-lt"/>
                <a:ea typeface="ＭＳ Ｐゴシック" charset="-128"/>
                <a:cs typeface="ＭＳ Ｐゴシック" charset="-128"/>
              </a:rPr>
              <a:t>Ben Blake, Archives, Maag Library</a:t>
            </a:r>
            <a:endParaRPr kumimoji="0" lang="en-US" sz="1400" b="1" i="0" u="none" strike="noStrike" kern="0" cap="none" spc="0" normalizeH="0" baseline="0" noProof="0" dirty="0" smtClean="0">
              <a:ln>
                <a:noFill/>
              </a:ln>
              <a:solidFill>
                <a:srgbClr val="FFFF66"/>
              </a:solidFill>
              <a:uLnTx/>
              <a:uFillTx/>
              <a:latin typeface="+mn-lt"/>
              <a:ea typeface="ＭＳ Ｐゴシック" charset="-128"/>
              <a:cs typeface="ＭＳ Ｐゴシック" charset="-128"/>
            </a:endParaRPr>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533400"/>
            <a:ext cx="9525000" cy="1143000"/>
          </a:xfrm>
        </p:spPr>
        <p:txBody>
          <a:bodyPr/>
          <a:lstStyle/>
          <a:p>
            <a:pPr marL="0" indent="0" algn="l"/>
            <a:r>
              <a:rPr lang="en-US" sz="1400" dirty="0" smtClean="0">
                <a:effectLst/>
              </a:rPr>
              <a:t>Step 3. What to do with inactive records (cont.)</a:t>
            </a:r>
            <a:r>
              <a:rPr lang="en-US" sz="2400" dirty="0" smtClean="0">
                <a:effectLst/>
              </a:rPr>
              <a:t/>
            </a:r>
            <a:br>
              <a:rPr lang="en-US" sz="2400" dirty="0" smtClean="0">
                <a:effectLst/>
              </a:rPr>
            </a:br>
            <a:r>
              <a:rPr lang="en-US" sz="2600" dirty="0" smtClean="0">
                <a:effectLst/>
              </a:rPr>
              <a:t>Should the records be destroyed or archived?</a:t>
            </a:r>
            <a:r>
              <a:rPr lang="en-US" sz="2600" dirty="0" smtClean="0"/>
              <a:t/>
            </a:r>
            <a:br>
              <a:rPr lang="en-US" sz="2600" dirty="0" smtClean="0"/>
            </a:br>
            <a:r>
              <a:rPr lang="en-US" sz="2400" dirty="0" smtClean="0"/>
              <a:t/>
            </a:r>
            <a:br>
              <a:rPr lang="en-US" sz="2400" dirty="0" smtClean="0"/>
            </a:br>
            <a:r>
              <a:rPr lang="en-US" sz="2400" dirty="0" smtClean="0"/>
              <a:t/>
            </a:r>
            <a:br>
              <a:rPr lang="en-US" sz="2400" dirty="0" smtClean="0"/>
            </a:br>
            <a:endParaRPr lang="en-US" sz="2400" dirty="0"/>
          </a:p>
        </p:txBody>
      </p:sp>
      <p:sp>
        <p:nvSpPr>
          <p:cNvPr id="3" name="Content Placeholder 2"/>
          <p:cNvSpPr>
            <a:spLocks noGrp="1"/>
          </p:cNvSpPr>
          <p:nvPr>
            <p:ph sz="half" idx="1"/>
          </p:nvPr>
        </p:nvSpPr>
        <p:spPr>
          <a:xfrm>
            <a:off x="228600" y="990600"/>
            <a:ext cx="8534400" cy="2590800"/>
          </a:xfrm>
        </p:spPr>
        <p:txBody>
          <a:bodyPr/>
          <a:lstStyle/>
          <a:p>
            <a:pPr marL="0" indent="0">
              <a:buNone/>
            </a:pPr>
            <a:r>
              <a:rPr lang="en-US" sz="2000" dirty="0" smtClean="0">
                <a:effectLst/>
              </a:rPr>
              <a:t>Example 2: Requesting the transfer of records to the University Archives</a:t>
            </a:r>
          </a:p>
          <a:p>
            <a:pPr marL="0" indent="0">
              <a:buNone/>
            </a:pPr>
            <a:r>
              <a:rPr lang="en-US" sz="1600" dirty="0" smtClean="0">
                <a:effectLst/>
              </a:rPr>
              <a:t>As in Example 1, use the fifth column of the retention schedule, “Instructions,” to determine whether records should be transferred to the University Archives. In some cases, like the example below, you will be instructed to contact the University Archivist. This indicates that the records classified under this code may be of historical value and could be transferred to the archives.  </a:t>
            </a:r>
          </a:p>
        </p:txBody>
      </p:sp>
      <p:pic>
        <p:nvPicPr>
          <p:cNvPr id="8" name="Content Placeholder 7" descr="jambar-07.jpg"/>
          <p:cNvPicPr>
            <a:picLocks noGrp="1" noChangeAspect="1"/>
          </p:cNvPicPr>
          <p:nvPr>
            <p:ph sz="half" idx="2"/>
          </p:nvPr>
        </p:nvPicPr>
        <p:blipFill>
          <a:blip r:embed="rId2"/>
          <a:stretch>
            <a:fillRect/>
          </a:stretch>
        </p:blipFill>
        <p:spPr>
          <a:xfrm>
            <a:off x="228600" y="3352800"/>
            <a:ext cx="8534400" cy="2037961"/>
          </a:xfrm>
        </p:spPr>
      </p:pic>
      <p:sp>
        <p:nvSpPr>
          <p:cNvPr id="6" name="Oval 5"/>
          <p:cNvSpPr/>
          <p:nvPr/>
        </p:nvSpPr>
        <p:spPr>
          <a:xfrm>
            <a:off x="5181600" y="4267200"/>
            <a:ext cx="2514600" cy="1219200"/>
          </a:xfrm>
          <a:prstGeom prst="ellipse">
            <a:avLst/>
          </a:prstGeom>
          <a:gradFill flip="none" rotWithShape="1">
            <a:gsLst>
              <a:gs pos="0">
                <a:schemeClr val="accent4">
                  <a:tint val="50000"/>
                  <a:satMod val="300000"/>
                  <a:alpha val="0"/>
                </a:schemeClr>
              </a:gs>
              <a:gs pos="35000">
                <a:schemeClr val="accent4">
                  <a:tint val="37000"/>
                  <a:satMod val="300000"/>
                  <a:alpha val="0"/>
                </a:schemeClr>
              </a:gs>
              <a:gs pos="100000">
                <a:schemeClr val="accent4">
                  <a:tint val="15000"/>
                  <a:satMod val="350000"/>
                  <a:alpha val="0"/>
                </a:schemeClr>
              </a:gs>
            </a:gsLst>
            <a:lin ang="16200000" scaled="1"/>
            <a:tileRect/>
          </a:gradFill>
          <a:ln>
            <a:solidFill>
              <a:srgbClr val="FF0000"/>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sp>
        <p:nvSpPr>
          <p:cNvPr id="7" name="Right Arrow 6"/>
          <p:cNvSpPr/>
          <p:nvPr/>
        </p:nvSpPr>
        <p:spPr>
          <a:xfrm>
            <a:off x="4648200" y="4724400"/>
            <a:ext cx="513042" cy="304800"/>
          </a:xfrm>
          <a:prstGeom prst="rightArrow">
            <a:avLst/>
          </a:prstGeom>
          <a:ln/>
        </p:spPr>
        <p:style>
          <a:lnRef idx="1">
            <a:schemeClr val="accent1"/>
          </a:lnRef>
          <a:fillRef idx="3">
            <a:schemeClr val="accent1"/>
          </a:fillRef>
          <a:effectRef idx="2">
            <a:schemeClr val="accent1"/>
          </a:effectRef>
          <a:fontRef idx="minor">
            <a:schemeClr val="lt1"/>
          </a:fontRef>
        </p:style>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7772400" cy="1371600"/>
          </a:xfrm>
        </p:spPr>
        <p:txBody>
          <a:bodyPr/>
          <a:lstStyle/>
          <a:p>
            <a:pPr algn="l"/>
            <a:r>
              <a:rPr lang="en-US" sz="1600" dirty="0" smtClean="0">
                <a:effectLst/>
              </a:rPr>
              <a:t>Step 3. What to do with inactive records (cont.) </a:t>
            </a:r>
            <a:r>
              <a:rPr lang="en-US" sz="2800" dirty="0" smtClean="0">
                <a:effectLst/>
              </a:rPr>
              <a:t/>
            </a:r>
            <a:br>
              <a:rPr lang="en-US" sz="2800" dirty="0" smtClean="0">
                <a:effectLst/>
              </a:rPr>
            </a:br>
            <a:r>
              <a:rPr lang="en-US" dirty="0" smtClean="0">
                <a:effectLst/>
              </a:rPr>
              <a:t>Archiving records</a:t>
            </a:r>
            <a:endParaRPr lang="en-US" dirty="0">
              <a:effectLst/>
            </a:endParaRPr>
          </a:p>
        </p:txBody>
      </p:sp>
      <p:sp>
        <p:nvSpPr>
          <p:cNvPr id="3" name="Content Placeholder 2"/>
          <p:cNvSpPr>
            <a:spLocks noGrp="1"/>
          </p:cNvSpPr>
          <p:nvPr>
            <p:ph sz="half" idx="1"/>
          </p:nvPr>
        </p:nvSpPr>
        <p:spPr>
          <a:xfrm>
            <a:off x="381000" y="1295400"/>
            <a:ext cx="4648200" cy="4191000"/>
          </a:xfrm>
        </p:spPr>
        <p:txBody>
          <a:bodyPr/>
          <a:lstStyle/>
          <a:p>
            <a:pPr marL="0" indent="0">
              <a:buNone/>
            </a:pPr>
            <a:r>
              <a:rPr lang="en-US" sz="1800" dirty="0" smtClean="0">
                <a:effectLst/>
              </a:rPr>
              <a:t>Example 2: Requesting the transfer of records to the University Archives</a:t>
            </a:r>
          </a:p>
          <a:p>
            <a:pPr marL="0" indent="0">
              <a:buNone/>
            </a:pPr>
            <a:r>
              <a:rPr lang="en-US" sz="1800" dirty="0" smtClean="0">
                <a:effectLst/>
              </a:rPr>
              <a:t>If the Retention Schedule “Instructions” advice you to contact the University Archivist, call Ben Blake at x3788. Small transfers to the archives can often be set up over the phone. Larger sets of records will require that the archivist visits your office to appraise the records onsite and to help prepare them for transfer to the archives.</a:t>
            </a:r>
            <a:endParaRPr lang="en-US" sz="1800" dirty="0">
              <a:effectLst/>
            </a:endParaRPr>
          </a:p>
        </p:txBody>
      </p:sp>
      <p:pic>
        <p:nvPicPr>
          <p:cNvPr id="7" name="Picture Placeholder 4" descr="archives4.JPG"/>
          <p:cNvPicPr>
            <a:picLocks noChangeAspect="1"/>
          </p:cNvPicPr>
          <p:nvPr/>
        </p:nvPicPr>
        <p:blipFill>
          <a:blip r:embed="rId2"/>
          <a:stretch>
            <a:fillRect/>
          </a:stretch>
        </p:blipFill>
        <p:spPr>
          <a:xfrm>
            <a:off x="5257800" y="685800"/>
            <a:ext cx="3657600" cy="4733368"/>
          </a:xfrm>
          <a:prstGeom prst="roundRect">
            <a:avLst>
              <a:gd name="adj" fmla="val 783"/>
            </a:avLst>
          </a:prstGeom>
          <a:solidFill>
            <a:schemeClr val="bg2"/>
          </a:solidFill>
          <a:ln w="127000">
            <a:noFill/>
            <a:miter lim="800000"/>
          </a:ln>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1295400"/>
          </a:xfrm>
        </p:spPr>
        <p:txBody>
          <a:bodyPr/>
          <a:lstStyle/>
          <a:p>
            <a:r>
              <a:rPr lang="en-US" sz="2800" dirty="0" smtClean="0">
                <a:effectLst/>
              </a:rPr>
              <a:t>Continuous Improvement</a:t>
            </a:r>
            <a:endParaRPr lang="en-US" sz="2800" dirty="0">
              <a:effectLst/>
            </a:endParaRPr>
          </a:p>
        </p:txBody>
      </p:sp>
      <p:sp>
        <p:nvSpPr>
          <p:cNvPr id="3" name="Content Placeholder 2"/>
          <p:cNvSpPr>
            <a:spLocks noGrp="1"/>
          </p:cNvSpPr>
          <p:nvPr>
            <p:ph sz="half" idx="1"/>
          </p:nvPr>
        </p:nvSpPr>
        <p:spPr>
          <a:xfrm>
            <a:off x="381000" y="1676400"/>
            <a:ext cx="8458200" cy="3733800"/>
          </a:xfrm>
        </p:spPr>
        <p:txBody>
          <a:bodyPr/>
          <a:lstStyle/>
          <a:p>
            <a:pPr marL="0" indent="0"/>
            <a:r>
              <a:rPr lang="en-US" sz="2000" dirty="0" smtClean="0">
                <a:effectLst/>
              </a:rPr>
              <a:t> </a:t>
            </a:r>
            <a:r>
              <a:rPr lang="en-US" sz="1800" dirty="0" smtClean="0">
                <a:effectLst/>
              </a:rPr>
              <a:t>Spring    2011 New interactive forms and retention schedule </a:t>
            </a:r>
          </a:p>
          <a:p>
            <a:pPr marL="0" indent="0"/>
            <a:r>
              <a:rPr lang="en-US" sz="1800" dirty="0" smtClean="0">
                <a:effectLst/>
              </a:rPr>
              <a:t> Summer 2011 New website</a:t>
            </a:r>
          </a:p>
          <a:p>
            <a:pPr marL="0" indent="0"/>
            <a:r>
              <a:rPr lang="en-US" sz="1800" dirty="0" smtClean="0">
                <a:effectLst/>
              </a:rPr>
              <a:t> Fall         2011 New training presentation</a:t>
            </a:r>
          </a:p>
          <a:p>
            <a:pPr marL="0" indent="0"/>
            <a:r>
              <a:rPr lang="en-US" sz="1800" dirty="0" smtClean="0"/>
              <a:t> </a:t>
            </a:r>
            <a:r>
              <a:rPr lang="en-US" sz="1800" dirty="0" smtClean="0">
                <a:effectLst/>
              </a:rPr>
              <a:t>Spring    2012 Improvements in forms, website, schedule and </a:t>
            </a:r>
          </a:p>
          <a:p>
            <a:pPr marL="0" indent="0">
              <a:buNone/>
            </a:pPr>
            <a:r>
              <a:rPr lang="en-US" sz="1800" dirty="0" smtClean="0">
                <a:effectLst/>
              </a:rPr>
              <a:t>                           research related to key issues</a:t>
            </a:r>
          </a:p>
          <a:p>
            <a:pPr marL="0" indent="0"/>
            <a:r>
              <a:rPr lang="en-US" sz="1800" dirty="0" smtClean="0">
                <a:effectLst/>
              </a:rPr>
              <a:t> Summer 2012 Onsite campus wide training sessions</a:t>
            </a:r>
          </a:p>
          <a:p>
            <a:pPr marL="0" indent="0"/>
            <a:r>
              <a:rPr lang="en-US" sz="1800" dirty="0" smtClean="0">
                <a:effectLst/>
              </a:rPr>
              <a:t> Annual summer onsite training sessions</a:t>
            </a:r>
          </a:p>
          <a:p>
            <a:pPr marL="0" indent="0" algn="ctr">
              <a:buNone/>
            </a:pPr>
            <a:r>
              <a:rPr lang="en-US" sz="2400" u="sng" dirty="0" smtClean="0">
                <a:effectLst/>
              </a:rPr>
              <a:t>Don’t hesitate to contact us with suggestions for improving our program at anytime.</a:t>
            </a:r>
            <a:r>
              <a:rPr lang="en-US" sz="1800" dirty="0" smtClean="0"/>
              <a:t>	</a:t>
            </a:r>
            <a:endParaRPr lang="en-US" sz="1800" dirty="0"/>
          </a:p>
        </p:txBody>
      </p:sp>
      <p:pic>
        <p:nvPicPr>
          <p:cNvPr id="7" name="Picture Placeholder 4" descr="archives4.JPG"/>
          <p:cNvPicPr>
            <a:picLocks noChangeAspect="1"/>
          </p:cNvPicPr>
          <p:nvPr/>
        </p:nvPicPr>
        <p:blipFill>
          <a:blip r:embed="rId2"/>
          <a:stretch>
            <a:fillRect/>
          </a:stretch>
        </p:blipFill>
        <p:spPr>
          <a:xfrm>
            <a:off x="7162800" y="-381000"/>
            <a:ext cx="1981200" cy="2563908"/>
          </a:xfrm>
          <a:prstGeom prst="roundRect">
            <a:avLst>
              <a:gd name="adj" fmla="val 783"/>
            </a:avLst>
          </a:prstGeom>
          <a:noFill/>
          <a:ln w="127000">
            <a:noFill/>
            <a:miter lim="800000"/>
          </a:ln>
          <a:effectLst/>
        </p:spPr>
      </p:pic>
      <p:pic>
        <p:nvPicPr>
          <p:cNvPr id="5" name="Picture 4" descr="lots of paperwork.pdf"/>
          <p:cNvPicPr>
            <a:picLocks noChangeAspect="1"/>
          </p:cNvPicPr>
          <p:nvPr/>
        </p:nvPicPr>
        <p:blipFill>
          <a:blip r:embed="rId3"/>
          <a:stretch>
            <a:fillRect/>
          </a:stretch>
        </p:blipFill>
        <p:spPr>
          <a:xfrm>
            <a:off x="0" y="-381000"/>
            <a:ext cx="1981200" cy="2563907"/>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0"/>
            <a:ext cx="7772400" cy="762000"/>
          </a:xfrm>
        </p:spPr>
        <p:txBody>
          <a:bodyPr/>
          <a:lstStyle/>
          <a:p>
            <a:r>
              <a:rPr lang="en-US" dirty="0" smtClean="0">
                <a:effectLst/>
              </a:rPr>
              <a:t>Questions?</a:t>
            </a:r>
            <a:endParaRPr lang="en-US" dirty="0">
              <a:effectLst/>
            </a:endParaRPr>
          </a:p>
        </p:txBody>
      </p:sp>
      <p:sp>
        <p:nvSpPr>
          <p:cNvPr id="3" name="Content Placeholder 2"/>
          <p:cNvSpPr>
            <a:spLocks noGrp="1"/>
          </p:cNvSpPr>
          <p:nvPr>
            <p:ph sz="half" idx="1"/>
          </p:nvPr>
        </p:nvSpPr>
        <p:spPr>
          <a:xfrm>
            <a:off x="685800" y="1295400"/>
            <a:ext cx="3200400" cy="2286000"/>
          </a:xfrm>
        </p:spPr>
        <p:txBody>
          <a:bodyPr/>
          <a:lstStyle/>
          <a:p>
            <a:pPr marL="0" indent="0">
              <a:buNone/>
            </a:pPr>
            <a:r>
              <a:rPr lang="en-US" sz="2000" dirty="0" smtClean="0">
                <a:effectLst/>
              </a:rPr>
              <a:t>Ben Blake</a:t>
            </a:r>
          </a:p>
          <a:p>
            <a:pPr marL="0" indent="0">
              <a:buNone/>
            </a:pPr>
            <a:r>
              <a:rPr lang="en-US" sz="2000" dirty="0" smtClean="0">
                <a:effectLst/>
              </a:rPr>
              <a:t>University Archivist</a:t>
            </a:r>
          </a:p>
          <a:p>
            <a:pPr marL="0" indent="0">
              <a:buNone/>
            </a:pPr>
            <a:r>
              <a:rPr lang="en-US" sz="2000" dirty="0" smtClean="0">
                <a:effectLst/>
              </a:rPr>
              <a:t>Maag Library</a:t>
            </a:r>
          </a:p>
          <a:p>
            <a:pPr marL="0" indent="0">
              <a:buNone/>
            </a:pPr>
            <a:r>
              <a:rPr lang="en-US" sz="2000" dirty="0" smtClean="0">
                <a:effectLst/>
              </a:rPr>
              <a:t>x3788</a:t>
            </a:r>
          </a:p>
          <a:p>
            <a:pPr marL="0" indent="0">
              <a:buNone/>
            </a:pPr>
            <a:r>
              <a:rPr lang="en-US" sz="2000" dirty="0" smtClean="0">
                <a:effectLst/>
                <a:hlinkClick r:id="rId2"/>
              </a:rPr>
              <a:t>bsblake@ysu.edu</a:t>
            </a:r>
            <a:endParaRPr lang="en-US" sz="2000" dirty="0" smtClean="0">
              <a:effectLst/>
            </a:endParaRPr>
          </a:p>
        </p:txBody>
      </p:sp>
      <p:pic>
        <p:nvPicPr>
          <p:cNvPr id="7" name="Picture Placeholder 4" descr="archives4.JPG"/>
          <p:cNvPicPr>
            <a:picLocks noChangeAspect="1"/>
          </p:cNvPicPr>
          <p:nvPr/>
        </p:nvPicPr>
        <p:blipFill>
          <a:blip r:embed="rId3"/>
          <a:stretch>
            <a:fillRect/>
          </a:stretch>
        </p:blipFill>
        <p:spPr>
          <a:xfrm>
            <a:off x="4114800" y="914400"/>
            <a:ext cx="4572000" cy="3036626"/>
          </a:xfrm>
          <a:prstGeom prst="roundRect">
            <a:avLst>
              <a:gd name="adj" fmla="val 783"/>
            </a:avLst>
          </a:prstGeom>
          <a:solidFill>
            <a:schemeClr val="bg2"/>
          </a:solidFill>
          <a:ln w="127000">
            <a:noFill/>
            <a:miter lim="800000"/>
          </a:ln>
          <a:effectLst/>
        </p:spPr>
      </p:pic>
      <p:sp>
        <p:nvSpPr>
          <p:cNvPr id="10" name="Content Placeholder 2"/>
          <p:cNvSpPr>
            <a:spLocks noGrp="1"/>
          </p:cNvSpPr>
          <p:nvPr>
            <p:ph sz="half" idx="1"/>
          </p:nvPr>
        </p:nvSpPr>
        <p:spPr>
          <a:xfrm>
            <a:off x="381000" y="4038600"/>
            <a:ext cx="8458200" cy="1524000"/>
          </a:xfrm>
        </p:spPr>
        <p:txBody>
          <a:bodyPr/>
          <a:lstStyle/>
          <a:p>
            <a:pPr marL="0" indent="0">
              <a:buNone/>
            </a:pPr>
            <a:r>
              <a:rPr lang="en-US" sz="2000" dirty="0" smtClean="0">
                <a:effectLst/>
              </a:rPr>
              <a:t>http://www.ysu.edu/recordsmgt/evaluatingRecord.html</a:t>
            </a:r>
          </a:p>
          <a:p>
            <a:pPr marL="0" indent="0">
              <a:buNone/>
            </a:pPr>
            <a:r>
              <a:rPr lang="en-US" sz="2000" dirty="0" smtClean="0">
                <a:effectLst/>
              </a:rPr>
              <a:t>The 24 hour service rule: You will receive a reply to all records management inquiries and all forms will be returned back to you via the campus within 24 hours. </a:t>
            </a:r>
          </a:p>
          <a:p>
            <a:pPr marL="0" indent="0">
              <a:buNone/>
            </a:pPr>
            <a:endParaRPr lang="en-US" sz="2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76200"/>
            <a:ext cx="7772400" cy="1143000"/>
          </a:xfrm>
        </p:spPr>
        <p:txBody>
          <a:bodyPr/>
          <a:lstStyle/>
          <a:p>
            <a:r>
              <a:rPr lang="en-US" dirty="0" smtClean="0">
                <a:effectLst/>
              </a:rPr>
              <a:t>What is a public record?</a:t>
            </a:r>
            <a:endParaRPr lang="en-US" dirty="0">
              <a:effectLst/>
            </a:endParaRPr>
          </a:p>
        </p:txBody>
      </p:sp>
      <p:sp>
        <p:nvSpPr>
          <p:cNvPr id="3" name="Content Placeholder 2"/>
          <p:cNvSpPr>
            <a:spLocks noGrp="1"/>
          </p:cNvSpPr>
          <p:nvPr>
            <p:ph sz="half" idx="1"/>
          </p:nvPr>
        </p:nvSpPr>
        <p:spPr>
          <a:xfrm>
            <a:off x="228600" y="1219200"/>
            <a:ext cx="4876800" cy="3962400"/>
          </a:xfrm>
        </p:spPr>
        <p:txBody>
          <a:bodyPr/>
          <a:lstStyle/>
          <a:p>
            <a:pPr indent="0">
              <a:buNone/>
            </a:pPr>
            <a:r>
              <a:rPr lang="en-US" sz="1800" dirty="0" smtClean="0">
                <a:effectLst/>
              </a:rPr>
              <a:t>The Ohio Revised Code(149.011G) defines a record as “…any document, device, or item, regardless of physical form or characteristic, </a:t>
            </a:r>
            <a:r>
              <a:rPr lang="en-US" sz="1800" u="sng" dirty="0" smtClean="0">
                <a:effectLst/>
              </a:rPr>
              <a:t>created or received by, or coming under the jurisdiction of</a:t>
            </a:r>
            <a:r>
              <a:rPr lang="en-US" sz="1800" dirty="0" smtClean="0">
                <a:effectLst/>
              </a:rPr>
              <a:t>, any public office of the state or its political subdivisions, which serves to document the organization, functions, policies, decisions, procedures, operations, or other activities of the office.” </a:t>
            </a:r>
            <a:r>
              <a:rPr lang="en-US" sz="1800" u="sng" dirty="0" smtClean="0">
                <a:effectLst/>
              </a:rPr>
              <a:t>This legal definition applies to YSU records.</a:t>
            </a:r>
          </a:p>
          <a:p>
            <a:endParaRPr lang="en-US" sz="1600" dirty="0" smtClean="0"/>
          </a:p>
          <a:p>
            <a:pPr>
              <a:buNone/>
            </a:pPr>
            <a:endParaRPr lang="en-US" sz="1600" dirty="0" smtClean="0"/>
          </a:p>
          <a:p>
            <a:pPr>
              <a:buNone/>
            </a:pPr>
            <a:endParaRPr lang="en-US" sz="1600" dirty="0"/>
          </a:p>
        </p:txBody>
      </p:sp>
      <p:pic>
        <p:nvPicPr>
          <p:cNvPr id="7" name="Content Placeholder 4" descr="readingroom.jpg"/>
          <p:cNvPicPr>
            <a:picLocks noGrp="1" noChangeAspect="1"/>
          </p:cNvPicPr>
          <p:nvPr>
            <p:ph sz="half" idx="1"/>
          </p:nvPr>
        </p:nvPicPr>
        <p:blipFill>
          <a:blip r:embed="rId2"/>
          <a:stretch>
            <a:fillRect/>
          </a:stretch>
        </p:blipFill>
        <p:spPr>
          <a:xfrm>
            <a:off x="5486400" y="1219200"/>
            <a:ext cx="2945545" cy="3810000"/>
          </a:xfrm>
        </p:spPr>
      </p:pic>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0"/>
            <a:ext cx="7772400" cy="762000"/>
          </a:xfrm>
        </p:spPr>
        <p:txBody>
          <a:bodyPr/>
          <a:lstStyle/>
          <a:p>
            <a:r>
              <a:rPr lang="en-US" dirty="0" smtClean="0">
                <a:effectLst/>
              </a:rPr>
              <a:t>What isn’t a public record?</a:t>
            </a:r>
            <a:endParaRPr lang="en-US" dirty="0">
              <a:effectLst/>
            </a:endParaRPr>
          </a:p>
        </p:txBody>
      </p:sp>
      <p:sp>
        <p:nvSpPr>
          <p:cNvPr id="3" name="Content Placeholder 2"/>
          <p:cNvSpPr>
            <a:spLocks noGrp="1"/>
          </p:cNvSpPr>
          <p:nvPr>
            <p:ph sz="half" idx="1"/>
          </p:nvPr>
        </p:nvSpPr>
        <p:spPr>
          <a:xfrm>
            <a:off x="0" y="685800"/>
            <a:ext cx="9144000" cy="5029200"/>
          </a:xfrm>
        </p:spPr>
        <p:txBody>
          <a:bodyPr/>
          <a:lstStyle/>
          <a:p>
            <a:pPr indent="0">
              <a:buNone/>
            </a:pPr>
            <a:r>
              <a:rPr lang="en-US" sz="1800" dirty="0" smtClean="0">
                <a:effectLst/>
              </a:rPr>
              <a:t>A non-record is any document, device, or item, regardless of physical form or characteristic, created or received that DOES NOT serve to document the organization, functions, policies, decisions, procedures, operations, or other activities of the office. Non-records may include, but are not limited to:</a:t>
            </a:r>
          </a:p>
          <a:p>
            <a:pPr indent="0"/>
            <a:r>
              <a:rPr lang="en-US" sz="1800" dirty="0" smtClean="0">
                <a:effectLst/>
              </a:rPr>
              <a:t> personal correspondence</a:t>
            </a:r>
          </a:p>
          <a:p>
            <a:pPr indent="0"/>
            <a:r>
              <a:rPr lang="en-US" sz="1800" dirty="0" smtClean="0">
                <a:effectLst/>
              </a:rPr>
              <a:t> non-university publications</a:t>
            </a:r>
          </a:p>
          <a:p>
            <a:pPr indent="0"/>
            <a:r>
              <a:rPr lang="en-US" sz="1800" dirty="0" smtClean="0">
                <a:effectLst/>
              </a:rPr>
              <a:t> Listserv® materials</a:t>
            </a:r>
          </a:p>
          <a:p>
            <a:pPr indent="0"/>
            <a:r>
              <a:rPr lang="en-US" sz="1800" dirty="0" smtClean="0">
                <a:effectLst/>
              </a:rPr>
              <a:t> junk mail/spam</a:t>
            </a:r>
          </a:p>
          <a:p>
            <a:pPr indent="0"/>
            <a:r>
              <a:rPr lang="en-US" sz="1800" dirty="0" smtClean="0">
                <a:effectLst/>
              </a:rPr>
              <a:t> catalogs</a:t>
            </a:r>
          </a:p>
          <a:p>
            <a:pPr indent="0"/>
            <a:r>
              <a:rPr lang="en-US" sz="1800" dirty="0" smtClean="0">
                <a:effectLst/>
              </a:rPr>
              <a:t> journals, books, other library materials</a:t>
            </a:r>
          </a:p>
          <a:p>
            <a:pPr indent="0"/>
            <a:r>
              <a:rPr lang="en-US" sz="1800" dirty="0" smtClean="0">
                <a:effectLst/>
              </a:rPr>
              <a:t> faculty papers (they are the property of the  </a:t>
            </a:r>
          </a:p>
          <a:p>
            <a:pPr indent="0">
              <a:buNone/>
            </a:pPr>
            <a:r>
              <a:rPr lang="en-US" sz="1800" dirty="0" smtClean="0">
                <a:effectLst/>
              </a:rPr>
              <a:t>          faculty member, not the university)</a:t>
            </a:r>
            <a:endParaRPr lang="en-US" sz="1600" dirty="0" smtClean="0">
              <a:effectLst/>
            </a:endParaRPr>
          </a:p>
          <a:p>
            <a:pPr indent="0">
              <a:buNone/>
            </a:pPr>
            <a:endParaRPr lang="en-US" sz="1600" dirty="0" smtClean="0">
              <a:effectLst/>
            </a:endParaRPr>
          </a:p>
          <a:p>
            <a:pPr indent="0">
              <a:buNone/>
            </a:pPr>
            <a:endParaRPr lang="en-US" sz="1600" dirty="0">
              <a:effectLst/>
            </a:endParaRPr>
          </a:p>
        </p:txBody>
      </p:sp>
      <p:pic>
        <p:nvPicPr>
          <p:cNvPr id="7" name="Content Placeholder 4" descr="readingroom.jpg"/>
          <p:cNvPicPr>
            <a:picLocks noGrp="1" noChangeAspect="1"/>
          </p:cNvPicPr>
          <p:nvPr>
            <p:ph sz="half" idx="1"/>
          </p:nvPr>
        </p:nvPicPr>
        <p:blipFill>
          <a:blip r:embed="rId2"/>
          <a:stretch>
            <a:fillRect/>
          </a:stretch>
        </p:blipFill>
        <p:spPr>
          <a:xfrm>
            <a:off x="5943600" y="2438400"/>
            <a:ext cx="2819400" cy="1954783"/>
          </a:xfrm>
          <a:noFill/>
        </p:spPr>
      </p:pic>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8458200" cy="1066800"/>
          </a:xfrm>
        </p:spPr>
        <p:txBody>
          <a:bodyPr/>
          <a:lstStyle/>
          <a:p>
            <a:r>
              <a:rPr lang="en-US" dirty="0" smtClean="0">
                <a:effectLst/>
              </a:rPr>
              <a:t>Why records management?</a:t>
            </a:r>
            <a:endParaRPr lang="en-US" dirty="0">
              <a:effectLst/>
            </a:endParaRPr>
          </a:p>
        </p:txBody>
      </p:sp>
      <p:sp>
        <p:nvSpPr>
          <p:cNvPr id="3" name="Content Placeholder 2"/>
          <p:cNvSpPr>
            <a:spLocks noGrp="1"/>
          </p:cNvSpPr>
          <p:nvPr>
            <p:ph sz="half" idx="1"/>
          </p:nvPr>
        </p:nvSpPr>
        <p:spPr>
          <a:xfrm>
            <a:off x="990600" y="1219200"/>
            <a:ext cx="4419600" cy="3962400"/>
          </a:xfrm>
        </p:spPr>
        <p:txBody>
          <a:bodyPr wrap="square">
            <a:noAutofit/>
          </a:bodyPr>
          <a:lstStyle/>
          <a:p>
            <a:pPr marL="0" indent="0"/>
            <a:r>
              <a:rPr lang="en-US" sz="2000" dirty="0" smtClean="0"/>
              <a:t> </a:t>
            </a:r>
            <a:r>
              <a:rPr lang="en-US" sz="2000" dirty="0" smtClean="0">
                <a:effectLst/>
              </a:rPr>
              <a:t>Document management</a:t>
            </a:r>
          </a:p>
          <a:p>
            <a:pPr marL="0" indent="0">
              <a:buNone/>
            </a:pPr>
            <a:r>
              <a:rPr lang="en-US" sz="2000" dirty="0" smtClean="0">
                <a:effectLst/>
              </a:rPr>
              <a:t>   decisions</a:t>
            </a:r>
          </a:p>
          <a:p>
            <a:pPr marL="0" indent="0"/>
            <a:r>
              <a:rPr lang="en-US" sz="2000" dirty="0" smtClean="0">
                <a:effectLst/>
              </a:rPr>
              <a:t> Increased efficiency.</a:t>
            </a:r>
          </a:p>
          <a:p>
            <a:pPr marL="0" indent="0"/>
            <a:r>
              <a:rPr lang="en-US" sz="2000" dirty="0" smtClean="0">
                <a:effectLst/>
              </a:rPr>
              <a:t> Reduced cost.</a:t>
            </a:r>
          </a:p>
          <a:p>
            <a:pPr marL="0" indent="0"/>
            <a:r>
              <a:rPr lang="en-US" sz="2000" dirty="0" smtClean="0">
                <a:effectLst/>
              </a:rPr>
              <a:t> Compliance with legal and </a:t>
            </a:r>
          </a:p>
          <a:p>
            <a:pPr marL="0" indent="0">
              <a:buNone/>
            </a:pPr>
            <a:r>
              <a:rPr lang="en-US" sz="2000" dirty="0" smtClean="0">
                <a:effectLst/>
              </a:rPr>
              <a:t>  regulatory requirements.</a:t>
            </a:r>
          </a:p>
          <a:p>
            <a:pPr marL="0" indent="0"/>
            <a:r>
              <a:rPr lang="en-US" sz="2000" dirty="0" smtClean="0">
                <a:effectLst/>
              </a:rPr>
              <a:t> Preserving the historic   </a:t>
            </a:r>
          </a:p>
          <a:p>
            <a:pPr marL="0" indent="0">
              <a:buNone/>
            </a:pPr>
            <a:r>
              <a:rPr lang="en-US" sz="2000" dirty="0" smtClean="0">
                <a:effectLst/>
              </a:rPr>
              <a:t>  legacy of the university.</a:t>
            </a:r>
          </a:p>
          <a:p>
            <a:pPr marL="0" indent="0"/>
            <a:r>
              <a:rPr lang="en-US" sz="2000" dirty="0" smtClean="0">
                <a:effectLst/>
              </a:rPr>
              <a:t> </a:t>
            </a:r>
            <a:r>
              <a:rPr lang="en-US" sz="2000" u="sng" dirty="0" smtClean="0">
                <a:effectLst/>
              </a:rPr>
              <a:t>Making your job easier!</a:t>
            </a:r>
            <a:endParaRPr lang="en-US" sz="2000" u="sng" dirty="0">
              <a:effectLst/>
            </a:endParaRPr>
          </a:p>
        </p:txBody>
      </p:sp>
      <p:pic>
        <p:nvPicPr>
          <p:cNvPr id="7" name="Content Placeholder 4" descr="DSC_0559.jpg"/>
          <p:cNvPicPr>
            <a:picLocks noGrp="1" noChangeAspect="1"/>
          </p:cNvPicPr>
          <p:nvPr>
            <p:ph sz="half" idx="1"/>
          </p:nvPr>
        </p:nvPicPr>
        <p:blipFill>
          <a:blip r:embed="rId2" cstate="print"/>
          <a:stretch>
            <a:fillRect/>
          </a:stretch>
        </p:blipFill>
        <p:spPr>
          <a:xfrm>
            <a:off x="5486400" y="1219200"/>
            <a:ext cx="3048000" cy="3906859"/>
          </a:xfrm>
        </p:spPr>
      </p:pic>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7848600" cy="990600"/>
          </a:xfrm>
        </p:spPr>
        <p:txBody>
          <a:bodyPr/>
          <a:lstStyle/>
          <a:p>
            <a:pPr algn="l"/>
            <a:r>
              <a:rPr lang="en-US" sz="2800" dirty="0" smtClean="0">
                <a:effectLst/>
              </a:rPr>
              <a:t>Steps for Evaluating Records </a:t>
            </a:r>
            <a:endParaRPr lang="en-US" sz="2800" dirty="0">
              <a:effectLst/>
            </a:endParaRPr>
          </a:p>
        </p:txBody>
      </p:sp>
      <p:sp>
        <p:nvSpPr>
          <p:cNvPr id="3" name="Content Placeholder 2"/>
          <p:cNvSpPr>
            <a:spLocks noGrp="1"/>
          </p:cNvSpPr>
          <p:nvPr>
            <p:ph sz="half" idx="1"/>
          </p:nvPr>
        </p:nvSpPr>
        <p:spPr>
          <a:xfrm>
            <a:off x="381000" y="1600200"/>
            <a:ext cx="6934200" cy="3810000"/>
          </a:xfrm>
        </p:spPr>
        <p:txBody>
          <a:bodyPr/>
          <a:lstStyle/>
          <a:p>
            <a:pPr marL="0" indent="0">
              <a:buNone/>
            </a:pPr>
            <a:r>
              <a:rPr lang="en-US" sz="2000" dirty="0" smtClean="0">
                <a:effectLst/>
              </a:rPr>
              <a:t>Step 1. Identifying records: </a:t>
            </a:r>
          </a:p>
          <a:p>
            <a:pPr marL="0" indent="0">
              <a:buNone/>
            </a:pPr>
            <a:r>
              <a:rPr lang="en-US" sz="2000" dirty="0" smtClean="0">
                <a:effectLst/>
              </a:rPr>
              <a:t>What is the appropriate records code for a group of records?</a:t>
            </a:r>
          </a:p>
          <a:p>
            <a:pPr marL="0" indent="0">
              <a:buNone/>
            </a:pPr>
            <a:endParaRPr lang="en-US" sz="400" dirty="0" smtClean="0">
              <a:effectLst/>
            </a:endParaRPr>
          </a:p>
          <a:p>
            <a:pPr marL="0" indent="0">
              <a:buNone/>
            </a:pPr>
            <a:r>
              <a:rPr lang="en-US" sz="2000" dirty="0" smtClean="0">
                <a:effectLst/>
              </a:rPr>
              <a:t>Step 2. Determining how long to keep records: </a:t>
            </a:r>
          </a:p>
          <a:p>
            <a:pPr marL="0" indent="0">
              <a:buNone/>
            </a:pPr>
            <a:r>
              <a:rPr lang="en-US" sz="2000" dirty="0" smtClean="0">
                <a:effectLst/>
              </a:rPr>
              <a:t>What is the records retention period for a group of records?</a:t>
            </a:r>
          </a:p>
          <a:p>
            <a:pPr marL="0" indent="0">
              <a:buNone/>
            </a:pPr>
            <a:endParaRPr lang="en-US" sz="400" dirty="0" smtClean="0">
              <a:effectLst/>
            </a:endParaRPr>
          </a:p>
          <a:p>
            <a:pPr marL="0" indent="0">
              <a:buNone/>
            </a:pPr>
            <a:r>
              <a:rPr lang="en-US" sz="2000" dirty="0" smtClean="0">
                <a:effectLst/>
              </a:rPr>
              <a:t>Step 3. What to do with inactive records: </a:t>
            </a:r>
          </a:p>
          <a:p>
            <a:pPr marL="0" indent="0">
              <a:buNone/>
            </a:pPr>
            <a:r>
              <a:rPr lang="en-US" sz="2000" dirty="0" smtClean="0">
                <a:effectLst/>
              </a:rPr>
              <a:t>Should the records be destroyed or transferred to the University Archives?</a:t>
            </a:r>
          </a:p>
          <a:p>
            <a:pPr marL="0" indent="0">
              <a:buNone/>
            </a:pPr>
            <a:endParaRPr lang="en-US" sz="2000" dirty="0" smtClean="0"/>
          </a:p>
          <a:p>
            <a:pPr marL="0" indent="0">
              <a:buNone/>
            </a:pPr>
            <a:endParaRPr lang="en-US" sz="2000" dirty="0"/>
          </a:p>
        </p:txBody>
      </p:sp>
      <p:pic>
        <p:nvPicPr>
          <p:cNvPr id="5" name="Content Placeholder 9" descr="jambars.jpg"/>
          <p:cNvPicPr>
            <a:picLocks noGrp="1" noChangeAspect="1"/>
          </p:cNvPicPr>
          <p:nvPr>
            <p:ph sz="half" idx="2"/>
          </p:nvPr>
        </p:nvPicPr>
        <p:blipFill>
          <a:blip r:embed="rId2"/>
          <a:stretch>
            <a:fillRect/>
          </a:stretch>
        </p:blipFill>
        <p:spPr>
          <a:xfrm>
            <a:off x="6934200" y="762000"/>
            <a:ext cx="1905000" cy="1800982"/>
          </a:xfrm>
        </p:spPr>
      </p:pic>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descr="rm-home-page.jpg"/>
          <p:cNvPicPr>
            <a:picLocks noGrp="1" noChangeAspect="1"/>
          </p:cNvPicPr>
          <p:nvPr>
            <p:ph sz="half" idx="2"/>
          </p:nvPr>
        </p:nvPicPr>
        <p:blipFill>
          <a:blip r:embed="rId2"/>
          <a:stretch>
            <a:fillRect/>
          </a:stretch>
        </p:blipFill>
        <p:spPr>
          <a:xfrm>
            <a:off x="2438400" y="2667000"/>
            <a:ext cx="6400799" cy="2326752"/>
          </a:xfrm>
        </p:spPr>
      </p:pic>
      <p:sp>
        <p:nvSpPr>
          <p:cNvPr id="2" name="Title 1"/>
          <p:cNvSpPr>
            <a:spLocks noGrp="1"/>
          </p:cNvSpPr>
          <p:nvPr>
            <p:ph type="title"/>
          </p:nvPr>
        </p:nvSpPr>
        <p:spPr>
          <a:xfrm>
            <a:off x="304800" y="533400"/>
            <a:ext cx="8839200" cy="990600"/>
          </a:xfrm>
        </p:spPr>
        <p:txBody>
          <a:bodyPr/>
          <a:lstStyle/>
          <a:p>
            <a:pPr algn="l"/>
            <a:r>
              <a:rPr lang="en-US" sz="1400" dirty="0" smtClean="0">
                <a:effectLst/>
              </a:rPr>
              <a:t>Step 1. Identifying Records</a:t>
            </a:r>
            <a:r>
              <a:rPr lang="en-US" dirty="0" smtClean="0">
                <a:effectLst/>
              </a:rPr>
              <a:t/>
            </a:r>
            <a:br>
              <a:rPr lang="en-US" dirty="0" smtClean="0">
                <a:effectLst/>
              </a:rPr>
            </a:br>
            <a:r>
              <a:rPr lang="en-US" sz="2600" dirty="0" smtClean="0">
                <a:effectLst/>
              </a:rPr>
              <a:t>Viewing the YSU Records Retention Schedule</a:t>
            </a:r>
            <a:r>
              <a:rPr lang="en-US" dirty="0" smtClean="0">
                <a:effectLst/>
              </a:rPr>
              <a:t/>
            </a:r>
            <a:br>
              <a:rPr lang="en-US" dirty="0" smtClean="0">
                <a:effectLst/>
              </a:rPr>
            </a:br>
            <a:endParaRPr lang="en-US" dirty="0">
              <a:effectLst/>
            </a:endParaRPr>
          </a:p>
        </p:txBody>
      </p:sp>
      <p:sp>
        <p:nvSpPr>
          <p:cNvPr id="3" name="Content Placeholder 2"/>
          <p:cNvSpPr>
            <a:spLocks noGrp="1"/>
          </p:cNvSpPr>
          <p:nvPr>
            <p:ph sz="half" idx="1"/>
          </p:nvPr>
        </p:nvSpPr>
        <p:spPr>
          <a:xfrm>
            <a:off x="304800" y="1295400"/>
            <a:ext cx="8534400" cy="1143000"/>
          </a:xfrm>
        </p:spPr>
        <p:txBody>
          <a:bodyPr/>
          <a:lstStyle/>
          <a:p>
            <a:pPr marL="0" indent="0">
              <a:buNone/>
            </a:pPr>
            <a:r>
              <a:rPr lang="en-US" sz="1800" dirty="0" smtClean="0">
                <a:effectLst/>
              </a:rPr>
              <a:t>To begin identifying records, first locate and open a copy of the YSU Records Retention Schedule from the Records Management website homepage at: </a:t>
            </a:r>
            <a:r>
              <a:rPr lang="en-US" sz="1800" dirty="0" smtClean="0">
                <a:effectLst/>
                <a:hlinkClick r:id="rId3"/>
              </a:rPr>
              <a:t>http://www.ysu.edu/recordsmgt/index.html</a:t>
            </a:r>
            <a:endParaRPr lang="en-US" sz="1800" dirty="0" smtClean="0">
              <a:effectLst/>
            </a:endParaRPr>
          </a:p>
          <a:p>
            <a:pPr marL="0" indent="0"/>
            <a:endParaRPr lang="en-US" sz="1800" dirty="0" smtClean="0"/>
          </a:p>
        </p:txBody>
      </p:sp>
      <p:sp>
        <p:nvSpPr>
          <p:cNvPr id="6" name="Oval 5"/>
          <p:cNvSpPr/>
          <p:nvPr/>
        </p:nvSpPr>
        <p:spPr>
          <a:xfrm>
            <a:off x="2514600" y="4267200"/>
            <a:ext cx="2438400" cy="533400"/>
          </a:xfrm>
          <a:prstGeom prst="ellipse">
            <a:avLst/>
          </a:prstGeom>
          <a:gradFill flip="none" rotWithShape="1">
            <a:gsLst>
              <a:gs pos="0">
                <a:schemeClr val="accent4">
                  <a:tint val="50000"/>
                  <a:satMod val="300000"/>
                  <a:alpha val="0"/>
                </a:schemeClr>
              </a:gs>
              <a:gs pos="35000">
                <a:schemeClr val="accent4">
                  <a:tint val="37000"/>
                  <a:satMod val="300000"/>
                  <a:alpha val="0"/>
                </a:schemeClr>
              </a:gs>
              <a:gs pos="100000">
                <a:schemeClr val="accent4">
                  <a:tint val="15000"/>
                  <a:satMod val="350000"/>
                  <a:alpha val="0"/>
                </a:schemeClr>
              </a:gs>
            </a:gsLst>
            <a:lin ang="16200000" scaled="1"/>
            <a:tileRect/>
          </a:gradFill>
          <a:ln>
            <a:solidFill>
              <a:srgbClr val="FF0000"/>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sp>
        <p:nvSpPr>
          <p:cNvPr id="13" name="Right Arrow Callout 12"/>
          <p:cNvSpPr/>
          <p:nvPr/>
        </p:nvSpPr>
        <p:spPr>
          <a:xfrm>
            <a:off x="609600" y="3810000"/>
            <a:ext cx="1737360" cy="1447800"/>
          </a:xfrm>
          <a:prstGeom prst="rightArrowCallout">
            <a:avLst/>
          </a:prstGeom>
          <a:ln/>
        </p:spPr>
        <p:style>
          <a:lnRef idx="1">
            <a:schemeClr val="accent1"/>
          </a:lnRef>
          <a:fillRef idx="3">
            <a:schemeClr val="accent1"/>
          </a:fillRef>
          <a:effectRef idx="2">
            <a:schemeClr val="accent1"/>
          </a:effectRef>
          <a:fontRef idx="minor">
            <a:schemeClr val="lt1"/>
          </a:fontRef>
        </p:style>
      </p:sp>
      <p:sp>
        <p:nvSpPr>
          <p:cNvPr id="11" name="TextBox 10"/>
          <p:cNvSpPr txBox="1"/>
          <p:nvPr/>
        </p:nvSpPr>
        <p:spPr>
          <a:xfrm>
            <a:off x="685800" y="3962400"/>
            <a:ext cx="990600" cy="116955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400" dirty="0" smtClean="0">
                <a:ln>
                  <a:solidFill>
                    <a:schemeClr val="tx2"/>
                  </a:solidFill>
                </a:ln>
                <a:latin typeface="+mn-lt"/>
              </a:rPr>
              <a:t>Click to open the Adobe Acrobat PDF</a:t>
            </a:r>
            <a:endParaRPr lang="en-US" sz="1400" dirty="0">
              <a:ln>
                <a:solidFill>
                  <a:schemeClr val="tx2"/>
                </a:solidFill>
              </a:ln>
              <a:latin typeface="+mn-lt"/>
            </a:endParaRP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85800"/>
            <a:ext cx="8229600" cy="1295400"/>
          </a:xfrm>
        </p:spPr>
        <p:txBody>
          <a:bodyPr/>
          <a:lstStyle/>
          <a:p>
            <a:pPr algn="l"/>
            <a:r>
              <a:rPr lang="en-US" sz="1400" dirty="0" smtClean="0">
                <a:effectLst/>
              </a:rPr>
              <a:t>Step 1. Identifying Records (cont.)</a:t>
            </a:r>
            <a:r>
              <a:rPr lang="en-US" dirty="0" smtClean="0">
                <a:effectLst/>
              </a:rPr>
              <a:t/>
            </a:r>
            <a:br>
              <a:rPr lang="en-US" dirty="0" smtClean="0">
                <a:effectLst/>
              </a:rPr>
            </a:br>
            <a:r>
              <a:rPr lang="en-US" sz="2800" dirty="0" smtClean="0">
                <a:effectLst/>
              </a:rPr>
              <a:t>What is the appropriate records code?</a:t>
            </a:r>
            <a:r>
              <a:rPr lang="en-US" dirty="0" smtClean="0"/>
              <a:t/>
            </a:r>
            <a:br>
              <a:rPr lang="en-US" dirty="0" smtClean="0"/>
            </a:br>
            <a:endParaRPr lang="en-US" dirty="0"/>
          </a:p>
        </p:txBody>
      </p:sp>
      <p:sp>
        <p:nvSpPr>
          <p:cNvPr id="3" name="Content Placeholder 2"/>
          <p:cNvSpPr>
            <a:spLocks noGrp="1"/>
          </p:cNvSpPr>
          <p:nvPr>
            <p:ph sz="half" idx="1"/>
          </p:nvPr>
        </p:nvSpPr>
        <p:spPr>
          <a:xfrm>
            <a:off x="609600" y="1676400"/>
            <a:ext cx="8229600" cy="1981200"/>
          </a:xfrm>
        </p:spPr>
        <p:txBody>
          <a:bodyPr/>
          <a:lstStyle/>
          <a:p>
            <a:pPr marL="0" indent="0">
              <a:buNone/>
            </a:pPr>
            <a:r>
              <a:rPr lang="en-US" sz="1800" dirty="0" smtClean="0">
                <a:effectLst/>
              </a:rPr>
              <a:t>Check the first column in the YSU Records Retention Schedule for the appropriate record code corresponding to a group of records. </a:t>
            </a:r>
          </a:p>
        </p:txBody>
      </p:sp>
      <p:pic>
        <p:nvPicPr>
          <p:cNvPr id="8" name="Content Placeholder 7" descr="jambar-07.jpg"/>
          <p:cNvPicPr>
            <a:picLocks noGrp="1" noChangeAspect="1"/>
          </p:cNvPicPr>
          <p:nvPr>
            <p:ph sz="half" idx="2"/>
          </p:nvPr>
        </p:nvPicPr>
        <p:blipFill>
          <a:blip r:embed="rId2"/>
          <a:stretch>
            <a:fillRect/>
          </a:stretch>
        </p:blipFill>
        <p:spPr>
          <a:xfrm>
            <a:off x="609600" y="2971800"/>
            <a:ext cx="8229600" cy="2011678"/>
          </a:xfrm>
        </p:spPr>
      </p:pic>
      <p:sp>
        <p:nvSpPr>
          <p:cNvPr id="6" name="Oval 5"/>
          <p:cNvSpPr/>
          <p:nvPr/>
        </p:nvSpPr>
        <p:spPr>
          <a:xfrm>
            <a:off x="685800" y="3962400"/>
            <a:ext cx="533400" cy="304800"/>
          </a:xfrm>
          <a:prstGeom prst="ellipse">
            <a:avLst/>
          </a:prstGeom>
          <a:gradFill flip="none" rotWithShape="1">
            <a:gsLst>
              <a:gs pos="0">
                <a:schemeClr val="accent4">
                  <a:tint val="50000"/>
                  <a:satMod val="300000"/>
                  <a:alpha val="0"/>
                </a:schemeClr>
              </a:gs>
              <a:gs pos="35000">
                <a:schemeClr val="accent4">
                  <a:tint val="37000"/>
                  <a:satMod val="300000"/>
                  <a:alpha val="0"/>
                </a:schemeClr>
              </a:gs>
              <a:gs pos="100000">
                <a:schemeClr val="accent4">
                  <a:tint val="15000"/>
                  <a:satMod val="350000"/>
                  <a:alpha val="0"/>
                </a:schemeClr>
              </a:gs>
            </a:gsLst>
            <a:lin ang="16200000" scaled="1"/>
            <a:tileRect/>
          </a:gradFill>
          <a:ln>
            <a:solidFill>
              <a:srgbClr val="FF0000"/>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sp>
        <p:nvSpPr>
          <p:cNvPr id="7" name="Right Arrow 6"/>
          <p:cNvSpPr/>
          <p:nvPr/>
        </p:nvSpPr>
        <p:spPr>
          <a:xfrm>
            <a:off x="152400" y="3962400"/>
            <a:ext cx="457200" cy="304800"/>
          </a:xfrm>
          <a:prstGeom prst="rightArrow">
            <a:avLst/>
          </a:prstGeom>
          <a:ln/>
        </p:spPr>
        <p:style>
          <a:lnRef idx="1">
            <a:schemeClr val="accent1"/>
          </a:lnRef>
          <a:fillRef idx="3">
            <a:schemeClr val="accent1"/>
          </a:fillRef>
          <a:effectRef idx="2">
            <a:schemeClr val="accent1"/>
          </a:effectRef>
          <a:fontRef idx="minor">
            <a:schemeClr val="lt1"/>
          </a:fontRef>
        </p:style>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81000"/>
            <a:ext cx="8915400" cy="1295400"/>
          </a:xfrm>
        </p:spPr>
        <p:txBody>
          <a:bodyPr/>
          <a:lstStyle/>
          <a:p>
            <a:pPr algn="l"/>
            <a:r>
              <a:rPr lang="en-US" sz="1400" dirty="0" smtClean="0">
                <a:effectLst/>
              </a:rPr>
              <a:t>Step 1. Identifying Records (cont.)</a:t>
            </a:r>
            <a:r>
              <a:rPr lang="en-US" dirty="0" smtClean="0">
                <a:effectLst/>
              </a:rPr>
              <a:t/>
            </a:r>
            <a:br>
              <a:rPr lang="en-US" dirty="0" smtClean="0">
                <a:effectLst/>
              </a:rPr>
            </a:br>
            <a:r>
              <a:rPr lang="en-US" sz="2600" dirty="0" smtClean="0">
                <a:effectLst/>
              </a:rPr>
              <a:t>Using a keyword search to find a records code</a:t>
            </a:r>
            <a:r>
              <a:rPr lang="en-US" dirty="0" smtClean="0"/>
              <a:t/>
            </a:r>
            <a:br>
              <a:rPr lang="en-US" dirty="0" smtClean="0"/>
            </a:br>
            <a:endParaRPr lang="en-US" dirty="0"/>
          </a:p>
        </p:txBody>
      </p:sp>
      <p:sp>
        <p:nvSpPr>
          <p:cNvPr id="3" name="Content Placeholder 2"/>
          <p:cNvSpPr>
            <a:spLocks noGrp="1"/>
          </p:cNvSpPr>
          <p:nvPr>
            <p:ph sz="half" idx="1"/>
          </p:nvPr>
        </p:nvSpPr>
        <p:spPr>
          <a:xfrm>
            <a:off x="304800" y="1219200"/>
            <a:ext cx="8610600" cy="1219200"/>
          </a:xfrm>
        </p:spPr>
        <p:txBody>
          <a:bodyPr/>
          <a:lstStyle/>
          <a:p>
            <a:pPr marL="0" indent="0">
              <a:buNone/>
            </a:pPr>
            <a:r>
              <a:rPr lang="en-US" sz="1800" dirty="0" smtClean="0">
                <a:effectLst/>
              </a:rPr>
              <a:t>You may want to do a keyword search when Adobe Acrobat to find the right code. Often records can not be easily matched to a record code, so if you need help, call Ben Blake, x3788. </a:t>
            </a:r>
          </a:p>
        </p:txBody>
      </p:sp>
      <p:pic>
        <p:nvPicPr>
          <p:cNvPr id="8" name="Content Placeholder 7" descr="jambar-07.jpg"/>
          <p:cNvPicPr>
            <a:picLocks noGrp="1" noChangeAspect="1"/>
          </p:cNvPicPr>
          <p:nvPr>
            <p:ph sz="half" idx="2"/>
          </p:nvPr>
        </p:nvPicPr>
        <p:blipFill>
          <a:blip r:embed="rId2"/>
          <a:stretch>
            <a:fillRect/>
          </a:stretch>
        </p:blipFill>
        <p:spPr>
          <a:xfrm>
            <a:off x="914400" y="2286000"/>
            <a:ext cx="7315201" cy="3222530"/>
          </a:xfrm>
        </p:spPr>
      </p:pic>
      <p:sp>
        <p:nvSpPr>
          <p:cNvPr id="6" name="Oval 5"/>
          <p:cNvSpPr/>
          <p:nvPr/>
        </p:nvSpPr>
        <p:spPr>
          <a:xfrm>
            <a:off x="4495800" y="2590800"/>
            <a:ext cx="762000" cy="304800"/>
          </a:xfrm>
          <a:prstGeom prst="ellipse">
            <a:avLst/>
          </a:prstGeom>
          <a:gradFill flip="none" rotWithShape="1">
            <a:gsLst>
              <a:gs pos="0">
                <a:schemeClr val="accent4">
                  <a:tint val="50000"/>
                  <a:satMod val="300000"/>
                  <a:alpha val="0"/>
                </a:schemeClr>
              </a:gs>
              <a:gs pos="35000">
                <a:schemeClr val="accent4">
                  <a:tint val="37000"/>
                  <a:satMod val="300000"/>
                  <a:alpha val="0"/>
                </a:schemeClr>
              </a:gs>
              <a:gs pos="100000">
                <a:schemeClr val="accent4">
                  <a:tint val="15000"/>
                  <a:satMod val="350000"/>
                  <a:alpha val="0"/>
                </a:schemeClr>
              </a:gs>
            </a:gsLst>
            <a:lin ang="16200000" scaled="1"/>
            <a:tileRect/>
          </a:gradFill>
          <a:ln>
            <a:solidFill>
              <a:srgbClr val="FF0000"/>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sp>
        <p:nvSpPr>
          <p:cNvPr id="9" name="Oval 8"/>
          <p:cNvSpPr/>
          <p:nvPr/>
        </p:nvSpPr>
        <p:spPr>
          <a:xfrm>
            <a:off x="5486400" y="2590800"/>
            <a:ext cx="304800" cy="304800"/>
          </a:xfrm>
          <a:prstGeom prst="ellipse">
            <a:avLst/>
          </a:prstGeom>
          <a:gradFill flip="none" rotWithShape="1">
            <a:gsLst>
              <a:gs pos="0">
                <a:schemeClr val="accent4">
                  <a:tint val="50000"/>
                  <a:satMod val="300000"/>
                  <a:alpha val="0"/>
                </a:schemeClr>
              </a:gs>
              <a:gs pos="35000">
                <a:schemeClr val="accent4">
                  <a:tint val="37000"/>
                  <a:satMod val="300000"/>
                  <a:alpha val="0"/>
                </a:schemeClr>
              </a:gs>
              <a:gs pos="100000">
                <a:schemeClr val="accent4">
                  <a:tint val="15000"/>
                  <a:satMod val="350000"/>
                  <a:alpha val="0"/>
                </a:schemeClr>
              </a:gs>
            </a:gsLst>
            <a:lin ang="16200000" scaled="1"/>
            <a:tileRect/>
          </a:gradFill>
          <a:ln>
            <a:solidFill>
              <a:srgbClr val="FF0000"/>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sp>
        <p:nvSpPr>
          <p:cNvPr id="10" name="Oval 9"/>
          <p:cNvSpPr/>
          <p:nvPr/>
        </p:nvSpPr>
        <p:spPr>
          <a:xfrm>
            <a:off x="2895600" y="5181600"/>
            <a:ext cx="762000" cy="304800"/>
          </a:xfrm>
          <a:prstGeom prst="ellipse">
            <a:avLst/>
          </a:prstGeom>
          <a:gradFill flip="none" rotWithShape="1">
            <a:gsLst>
              <a:gs pos="0">
                <a:schemeClr val="accent4">
                  <a:tint val="50000"/>
                  <a:satMod val="300000"/>
                  <a:alpha val="0"/>
                </a:schemeClr>
              </a:gs>
              <a:gs pos="35000">
                <a:schemeClr val="accent4">
                  <a:tint val="37000"/>
                  <a:satMod val="300000"/>
                  <a:alpha val="0"/>
                </a:schemeClr>
              </a:gs>
              <a:gs pos="100000">
                <a:schemeClr val="accent4">
                  <a:tint val="15000"/>
                  <a:satMod val="350000"/>
                  <a:alpha val="0"/>
                </a:schemeClr>
              </a:gs>
            </a:gsLst>
            <a:lin ang="16200000" scaled="1"/>
            <a:tileRect/>
          </a:gradFill>
          <a:ln>
            <a:solidFill>
              <a:srgbClr val="FF0000"/>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sp>
        <p:nvSpPr>
          <p:cNvPr id="11" name="Right Arrow Callout 10"/>
          <p:cNvSpPr/>
          <p:nvPr/>
        </p:nvSpPr>
        <p:spPr>
          <a:xfrm>
            <a:off x="990600" y="4908457"/>
            <a:ext cx="1849269" cy="806543"/>
          </a:xfrm>
          <a:prstGeom prst="rightArrowCallout">
            <a:avLst/>
          </a:prstGeom>
          <a:ln/>
        </p:spPr>
        <p:style>
          <a:lnRef idx="1">
            <a:schemeClr val="accent1"/>
          </a:lnRef>
          <a:fillRef idx="3">
            <a:schemeClr val="accent1"/>
          </a:fillRef>
          <a:effectRef idx="2">
            <a:schemeClr val="accent1"/>
          </a:effectRef>
          <a:fontRef idx="minor">
            <a:schemeClr val="lt1"/>
          </a:fontRef>
        </p:style>
      </p:sp>
      <p:sp>
        <p:nvSpPr>
          <p:cNvPr id="12" name="Left Arrow Callout 11"/>
          <p:cNvSpPr/>
          <p:nvPr/>
        </p:nvSpPr>
        <p:spPr>
          <a:xfrm>
            <a:off x="5791200" y="2317132"/>
            <a:ext cx="2209800" cy="883268"/>
          </a:xfrm>
          <a:prstGeom prst="leftArrowCallout">
            <a:avLst>
              <a:gd name="adj1" fmla="val 22915"/>
              <a:gd name="adj2" fmla="val 22915"/>
              <a:gd name="adj3" fmla="val 27085"/>
              <a:gd name="adj4" fmla="val 64977"/>
            </a:avLst>
          </a:prstGeom>
          <a:ln/>
        </p:spPr>
        <p:style>
          <a:lnRef idx="1">
            <a:schemeClr val="accent1"/>
          </a:lnRef>
          <a:fillRef idx="3">
            <a:schemeClr val="accent1"/>
          </a:fillRef>
          <a:effectRef idx="2">
            <a:schemeClr val="accent1"/>
          </a:effectRef>
          <a:fontRef idx="minor">
            <a:schemeClr val="lt1"/>
          </a:fontRef>
        </p:style>
      </p:sp>
      <p:sp>
        <p:nvSpPr>
          <p:cNvPr id="13" name="Right Arrow Callout 12"/>
          <p:cNvSpPr/>
          <p:nvPr/>
        </p:nvSpPr>
        <p:spPr>
          <a:xfrm>
            <a:off x="1524000" y="2514600"/>
            <a:ext cx="2895600" cy="457200"/>
          </a:xfrm>
          <a:prstGeom prst="rightArrowCallout">
            <a:avLst/>
          </a:prstGeom>
          <a:ln/>
        </p:spPr>
        <p:style>
          <a:lnRef idx="1">
            <a:schemeClr val="accent1"/>
          </a:lnRef>
          <a:fillRef idx="3">
            <a:schemeClr val="accent1"/>
          </a:fillRef>
          <a:effectRef idx="2">
            <a:schemeClr val="accent1"/>
          </a:effectRef>
          <a:fontRef idx="minor">
            <a:schemeClr val="lt1"/>
          </a:fontRef>
        </p:style>
      </p:sp>
      <p:sp>
        <p:nvSpPr>
          <p:cNvPr id="14" name="TextBox 13"/>
          <p:cNvSpPr txBox="1"/>
          <p:nvPr/>
        </p:nvSpPr>
        <p:spPr>
          <a:xfrm>
            <a:off x="1600200" y="2590800"/>
            <a:ext cx="1752600" cy="276999"/>
          </a:xfrm>
          <a:prstGeom prst="rect">
            <a:avLst/>
          </a:prstGeom>
          <a:solidFill>
            <a:schemeClr val="accent3"/>
          </a:solidFill>
        </p:spPr>
        <p:txBody>
          <a:bodyPr wrap="square" rtlCol="0">
            <a:spAutoFit/>
          </a:bodyPr>
          <a:lstStyle/>
          <a:p>
            <a:r>
              <a:rPr lang="en-US" sz="1200" dirty="0" smtClean="0">
                <a:latin typeface="+mn-lt"/>
              </a:rPr>
              <a:t>Enter keyword here</a:t>
            </a:r>
            <a:endParaRPr lang="en-US" sz="1200" dirty="0">
              <a:latin typeface="+mn-lt"/>
            </a:endParaRPr>
          </a:p>
        </p:txBody>
      </p:sp>
      <p:sp>
        <p:nvSpPr>
          <p:cNvPr id="16" name="TextBox 15"/>
          <p:cNvSpPr txBox="1"/>
          <p:nvPr/>
        </p:nvSpPr>
        <p:spPr>
          <a:xfrm>
            <a:off x="6629400" y="2438400"/>
            <a:ext cx="1295400" cy="646331"/>
          </a:xfrm>
          <a:prstGeom prst="rect">
            <a:avLst/>
          </a:prstGeom>
          <a:solidFill>
            <a:schemeClr val="accent3"/>
          </a:solidFill>
        </p:spPr>
        <p:txBody>
          <a:bodyPr wrap="square" rtlCol="0">
            <a:spAutoFit/>
          </a:bodyPr>
          <a:lstStyle/>
          <a:p>
            <a:r>
              <a:rPr lang="en-US" sz="1200" dirty="0" smtClean="0">
                <a:latin typeface="+mn-lt"/>
              </a:rPr>
              <a:t>Click through document to find keywords</a:t>
            </a:r>
            <a:endParaRPr lang="en-US" sz="1200" dirty="0">
              <a:latin typeface="+mn-lt"/>
            </a:endParaRPr>
          </a:p>
        </p:txBody>
      </p:sp>
      <p:sp>
        <p:nvSpPr>
          <p:cNvPr id="17" name="TextBox 16"/>
          <p:cNvSpPr txBox="1"/>
          <p:nvPr/>
        </p:nvSpPr>
        <p:spPr>
          <a:xfrm>
            <a:off x="1066800" y="5105400"/>
            <a:ext cx="1066800" cy="461665"/>
          </a:xfrm>
          <a:prstGeom prst="rect">
            <a:avLst/>
          </a:prstGeom>
          <a:solidFill>
            <a:schemeClr val="accent3"/>
          </a:solidFill>
        </p:spPr>
        <p:txBody>
          <a:bodyPr wrap="square" rtlCol="0">
            <a:spAutoFit/>
          </a:bodyPr>
          <a:lstStyle/>
          <a:p>
            <a:r>
              <a:rPr lang="en-US" sz="1200" dirty="0" smtClean="0">
                <a:latin typeface="+mn-lt"/>
              </a:rPr>
              <a:t>Highlighted keyword</a:t>
            </a:r>
            <a:endParaRPr lang="en-US" sz="1200" dirty="0">
              <a:latin typeface="+mn-lt"/>
            </a:endParaRP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9220200" cy="1143000"/>
          </a:xfrm>
        </p:spPr>
        <p:txBody>
          <a:bodyPr/>
          <a:lstStyle/>
          <a:p>
            <a:pPr algn="l"/>
            <a:r>
              <a:rPr lang="en-US" sz="1400" dirty="0" smtClean="0">
                <a:effectLst/>
              </a:rPr>
              <a:t>Step 2. Determining how long to keep records</a:t>
            </a:r>
            <a:r>
              <a:rPr lang="en-US" sz="2400" dirty="0" smtClean="0">
                <a:effectLst/>
              </a:rPr>
              <a:t/>
            </a:r>
            <a:br>
              <a:rPr lang="en-US" sz="2400" dirty="0" smtClean="0">
                <a:effectLst/>
              </a:rPr>
            </a:br>
            <a:r>
              <a:rPr lang="en-US" sz="2400" dirty="0" smtClean="0">
                <a:effectLst/>
              </a:rPr>
              <a:t>What is the retention period for a set of records?</a:t>
            </a:r>
            <a:r>
              <a:rPr lang="en-US" sz="2400" dirty="0" smtClean="0"/>
              <a:t/>
            </a:r>
            <a:br>
              <a:rPr lang="en-US" sz="2400" dirty="0" smtClean="0"/>
            </a:br>
            <a:r>
              <a:rPr lang="en-US" sz="2400" dirty="0" smtClean="0"/>
              <a:t/>
            </a:r>
            <a:br>
              <a:rPr lang="en-US" sz="2400" dirty="0" smtClean="0"/>
            </a:br>
            <a:endParaRPr lang="en-US" sz="2400" dirty="0"/>
          </a:p>
        </p:txBody>
      </p:sp>
      <p:sp>
        <p:nvSpPr>
          <p:cNvPr id="3" name="Content Placeholder 2"/>
          <p:cNvSpPr>
            <a:spLocks noGrp="1"/>
          </p:cNvSpPr>
          <p:nvPr>
            <p:ph sz="half" idx="1"/>
          </p:nvPr>
        </p:nvSpPr>
        <p:spPr>
          <a:xfrm>
            <a:off x="228600" y="1066800"/>
            <a:ext cx="8610600" cy="1905000"/>
          </a:xfrm>
        </p:spPr>
        <p:txBody>
          <a:bodyPr/>
          <a:lstStyle/>
          <a:p>
            <a:pPr marL="0" indent="0">
              <a:buNone/>
            </a:pPr>
            <a:r>
              <a:rPr lang="en-US" sz="1600" dirty="0" smtClean="0">
                <a:effectLst/>
              </a:rPr>
              <a:t>Once you have identified the Record Code, use the fourth column of the retention schedule to determine the Retention Period. If the records are younger than the Retention Period, they are automatically considered active records and must be retained by your office. If the records are older than the Retention Period, they may be eligible for destruction or transfer to the University Archives, provided are not longer needed by your office and no other legal or regulatory retention periods are applicable.  </a:t>
            </a:r>
          </a:p>
        </p:txBody>
      </p:sp>
      <p:pic>
        <p:nvPicPr>
          <p:cNvPr id="8" name="Content Placeholder 7" descr="jambar-07.jpg"/>
          <p:cNvPicPr>
            <a:picLocks noGrp="1" noChangeAspect="1"/>
          </p:cNvPicPr>
          <p:nvPr>
            <p:ph sz="half" idx="2"/>
          </p:nvPr>
        </p:nvPicPr>
        <p:blipFill>
          <a:blip r:embed="rId2"/>
          <a:stretch>
            <a:fillRect/>
          </a:stretch>
        </p:blipFill>
        <p:spPr>
          <a:xfrm>
            <a:off x="304800" y="3352800"/>
            <a:ext cx="8534400" cy="2086185"/>
          </a:xfrm>
        </p:spPr>
      </p:pic>
      <p:sp>
        <p:nvSpPr>
          <p:cNvPr id="6" name="Oval 5"/>
          <p:cNvSpPr/>
          <p:nvPr/>
        </p:nvSpPr>
        <p:spPr>
          <a:xfrm>
            <a:off x="4648200" y="4419600"/>
            <a:ext cx="533400" cy="228600"/>
          </a:xfrm>
          <a:prstGeom prst="ellipse">
            <a:avLst/>
          </a:prstGeom>
          <a:gradFill flip="none" rotWithShape="1">
            <a:gsLst>
              <a:gs pos="0">
                <a:schemeClr val="accent4">
                  <a:tint val="50000"/>
                  <a:satMod val="300000"/>
                  <a:alpha val="0"/>
                </a:schemeClr>
              </a:gs>
              <a:gs pos="35000">
                <a:schemeClr val="accent4">
                  <a:tint val="37000"/>
                  <a:satMod val="300000"/>
                  <a:alpha val="0"/>
                </a:schemeClr>
              </a:gs>
              <a:gs pos="100000">
                <a:schemeClr val="accent4">
                  <a:tint val="15000"/>
                  <a:satMod val="350000"/>
                  <a:alpha val="0"/>
                </a:schemeClr>
              </a:gs>
            </a:gsLst>
            <a:lin ang="16200000" scaled="1"/>
            <a:tileRect/>
          </a:gradFill>
          <a:ln>
            <a:solidFill>
              <a:srgbClr val="FF0000"/>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sp>
        <p:nvSpPr>
          <p:cNvPr id="7" name="Right Arrow 6"/>
          <p:cNvSpPr/>
          <p:nvPr/>
        </p:nvSpPr>
        <p:spPr>
          <a:xfrm>
            <a:off x="4038600" y="4343400"/>
            <a:ext cx="513042" cy="304800"/>
          </a:xfrm>
          <a:prstGeom prst="rightArrow">
            <a:avLst/>
          </a:prstGeom>
          <a:ln/>
        </p:spPr>
        <p:style>
          <a:lnRef idx="1">
            <a:schemeClr val="accent1"/>
          </a:lnRef>
          <a:fillRef idx="3">
            <a:schemeClr val="accent1"/>
          </a:fillRef>
          <a:effectRef idx="2">
            <a:schemeClr val="accent1"/>
          </a:effectRef>
          <a:fontRef idx="minor">
            <a:schemeClr val="lt1"/>
          </a:fontRef>
        </p:style>
      </p:sp>
    </p:spTree>
  </p:cSld>
  <p:clrMapOvr>
    <a:masterClrMapping/>
  </p:clrMapOvr>
</p:sld>
</file>

<file path=ppt/theme/theme1.xml><?xml version="1.0" encoding="utf-8"?>
<a:theme xmlns:a="http://schemas.openxmlformats.org/drawingml/2006/main" name="Presentation6(1)">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Presentation6(1).pot</Template>
  <TotalTime>3997</TotalTime>
  <Words>1062</Words>
  <Application>Microsoft Macintosh PowerPoint</Application>
  <PresentationFormat>On-screen Show (4:3)</PresentationFormat>
  <Paragraphs>81</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Presentation6(1)</vt:lpstr>
      <vt:lpstr>PowerPoint Presentation</vt:lpstr>
      <vt:lpstr>What is a public record?</vt:lpstr>
      <vt:lpstr>What isn’t a public record?</vt:lpstr>
      <vt:lpstr>Why records management?</vt:lpstr>
      <vt:lpstr>Steps for Evaluating Records </vt:lpstr>
      <vt:lpstr>Step 1. Identifying Records Viewing the YSU Records Retention Schedule </vt:lpstr>
      <vt:lpstr>Step 1. Identifying Records (cont.) What is the appropriate records code? </vt:lpstr>
      <vt:lpstr>Step 1. Identifying Records (cont.) Using a keyword search to find a records code </vt:lpstr>
      <vt:lpstr>Step 2. Determining how long to keep records What is the retention period for a set of records?  </vt:lpstr>
      <vt:lpstr>Step 3. What to do with inactive records  Should the inactive records be destroyed or archived?   </vt:lpstr>
      <vt:lpstr>Step 3. What to do with inactive records (cont.) Certificate of Records Destruction Form</vt:lpstr>
      <vt:lpstr>Step 3. What to do with inactive records (cont.) Filling out a Certificate of Records Destruction form</vt:lpstr>
      <vt:lpstr>Step 3. What to do with inactive records (cont.) Should the records be destroyed or archived?   </vt:lpstr>
      <vt:lpstr>Step 3. What to do with inactive records (cont.)  Archiving records</vt:lpstr>
      <vt:lpstr>Continuous Improvement</vt:lpstr>
      <vt:lpstr>Questions?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Ben  Blake</dc:creator>
  <cp:lastModifiedBy>benjamin blake</cp:lastModifiedBy>
  <cp:revision>11</cp:revision>
  <cp:lastPrinted>2011-12-16T01:14:10Z</cp:lastPrinted>
  <dcterms:created xsi:type="dcterms:W3CDTF">2011-12-16T17:38:20Z</dcterms:created>
  <dcterms:modified xsi:type="dcterms:W3CDTF">2015-11-11T02:32:58Z</dcterms:modified>
</cp:coreProperties>
</file>