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 id="2147483653" r:id="rId5"/>
  </p:sldMasterIdLst>
  <p:notesMasterIdLst>
    <p:notesMasterId r:id="rId7"/>
  </p:notesMasterIdLst>
  <p:sldIdLst>
    <p:sldId id="257" r:id="rId6"/>
  </p:sldIdLst>
  <p:sldSz cx="32918400" cy="21945600"/>
  <p:notesSz cx="6858000" cy="9144000"/>
  <p:defaultText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2">
          <p15:clr>
            <a:srgbClr val="A4A3A4"/>
          </p15:clr>
        </p15:guide>
        <p15:guide id="2" orient="horz" pos="192">
          <p15:clr>
            <a:srgbClr val="A4A3A4"/>
          </p15:clr>
        </p15:guide>
        <p15:guide id="3" orient="horz" pos="13440">
          <p15:clr>
            <a:srgbClr val="A4A3A4"/>
          </p15:clr>
        </p15:guide>
        <p15:guide id="4" orient="horz">
          <p15:clr>
            <a:srgbClr val="A4A3A4"/>
          </p15:clr>
        </p15:guide>
        <p15:guide id="5" pos="436">
          <p15:clr>
            <a:srgbClr val="A4A3A4"/>
          </p15:clr>
        </p15:guide>
        <p15:guide id="6" pos="203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D8A429-D1EC-1A42-9B5A-8E47FBD3CE03}" v="1" dt="2021-04-17T01:52:07.3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43" autoAdjust="0"/>
    <p:restoredTop sz="77092" autoAdjust="0"/>
  </p:normalViewPr>
  <p:slideViewPr>
    <p:cSldViewPr snapToGrid="0" snapToObjects="1" showGuides="1">
      <p:cViewPr varScale="1">
        <p:scale>
          <a:sx n="30" d="100"/>
          <a:sy n="30" d="100"/>
        </p:scale>
        <p:origin x="2304" y="232"/>
      </p:cViewPr>
      <p:guideLst>
        <p:guide orient="horz" pos="2212"/>
        <p:guide orient="horz" pos="192"/>
        <p:guide orient="horz" pos="13440"/>
        <p:guide orient="horz"/>
        <p:guide pos="436"/>
        <p:guide pos="20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4/16/21</a:t>
            </a:fld>
            <a:endParaRPr lang="en-US"/>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a:p>
        </p:txBody>
      </p:sp>
    </p:spTree>
    <p:extLst>
      <p:ext uri="{BB962C8B-B14F-4D97-AF65-F5344CB8AC3E}">
        <p14:creationId xmlns:p14="http://schemas.microsoft.com/office/powerpoint/2010/main" val="3784840913"/>
      </p:ext>
    </p:extLst>
  </p:cSld>
  <p:clrMap bg1="lt1" tx1="dk1" bg2="lt2" tx2="dk2" accent1="accent1" accent2="accent2" accent3="accent3" accent4="accent4" accent5="accent5" accent6="accent6" hlink="hlink" folHlink="folHlink"/>
  <p:notesStyle>
    <a:lvl1pPr marL="0" algn="l" defTabSz="3134552" rtl="0" eaLnBrk="1" latinLnBrk="0" hangingPunct="1">
      <a:defRPr sz="4100" kern="1200">
        <a:solidFill>
          <a:schemeClr val="tx1"/>
        </a:solidFill>
        <a:latin typeface="+mn-lt"/>
        <a:ea typeface="+mn-ea"/>
        <a:cs typeface="+mn-cs"/>
      </a:defRPr>
    </a:lvl1pPr>
    <a:lvl2pPr marL="1567277" algn="l" defTabSz="3134552" rtl="0" eaLnBrk="1" latinLnBrk="0" hangingPunct="1">
      <a:defRPr sz="4100" kern="1200">
        <a:solidFill>
          <a:schemeClr val="tx1"/>
        </a:solidFill>
        <a:latin typeface="+mn-lt"/>
        <a:ea typeface="+mn-ea"/>
        <a:cs typeface="+mn-cs"/>
      </a:defRPr>
    </a:lvl2pPr>
    <a:lvl3pPr marL="3134552" algn="l" defTabSz="3134552" rtl="0" eaLnBrk="1" latinLnBrk="0" hangingPunct="1">
      <a:defRPr sz="4100" kern="1200">
        <a:solidFill>
          <a:schemeClr val="tx1"/>
        </a:solidFill>
        <a:latin typeface="+mn-lt"/>
        <a:ea typeface="+mn-ea"/>
        <a:cs typeface="+mn-cs"/>
      </a:defRPr>
    </a:lvl3pPr>
    <a:lvl4pPr marL="4701829" algn="l" defTabSz="3134552" rtl="0" eaLnBrk="1" latinLnBrk="0" hangingPunct="1">
      <a:defRPr sz="4100" kern="1200">
        <a:solidFill>
          <a:schemeClr val="tx1"/>
        </a:solidFill>
        <a:latin typeface="+mn-lt"/>
        <a:ea typeface="+mn-ea"/>
        <a:cs typeface="+mn-cs"/>
      </a:defRPr>
    </a:lvl4pPr>
    <a:lvl5pPr marL="6269105" algn="l" defTabSz="3134552" rtl="0" eaLnBrk="1" latinLnBrk="0" hangingPunct="1">
      <a:defRPr sz="4100" kern="1200">
        <a:solidFill>
          <a:schemeClr val="tx1"/>
        </a:solidFill>
        <a:latin typeface="+mn-lt"/>
        <a:ea typeface="+mn-ea"/>
        <a:cs typeface="+mn-cs"/>
      </a:defRPr>
    </a:lvl5pPr>
    <a:lvl6pPr marL="7836382" algn="l" defTabSz="3134552" rtl="0" eaLnBrk="1" latinLnBrk="0" hangingPunct="1">
      <a:defRPr sz="4100" kern="1200">
        <a:solidFill>
          <a:schemeClr val="tx1"/>
        </a:solidFill>
        <a:latin typeface="+mn-lt"/>
        <a:ea typeface="+mn-ea"/>
        <a:cs typeface="+mn-cs"/>
      </a:defRPr>
    </a:lvl6pPr>
    <a:lvl7pPr marL="9403659" algn="l" defTabSz="3134552" rtl="0" eaLnBrk="1" latinLnBrk="0" hangingPunct="1">
      <a:defRPr sz="4100" kern="1200">
        <a:solidFill>
          <a:schemeClr val="tx1"/>
        </a:solidFill>
        <a:latin typeface="+mn-lt"/>
        <a:ea typeface="+mn-ea"/>
        <a:cs typeface="+mn-cs"/>
      </a:defRPr>
    </a:lvl7pPr>
    <a:lvl8pPr marL="10970935" algn="l" defTabSz="3134552" rtl="0" eaLnBrk="1" latinLnBrk="0" hangingPunct="1">
      <a:defRPr sz="4100" kern="1200">
        <a:solidFill>
          <a:schemeClr val="tx1"/>
        </a:solidFill>
        <a:latin typeface="+mn-lt"/>
        <a:ea typeface="+mn-ea"/>
        <a:cs typeface="+mn-cs"/>
      </a:defRPr>
    </a:lvl8pPr>
    <a:lvl9pPr marL="12538212" algn="l" defTabSz="3134552" rtl="0" eaLnBrk="1" latinLnBrk="0" hangingPunct="1">
      <a:defRPr sz="4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571500" indent="-57150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a:p>
        </p:txBody>
      </p:sp>
    </p:spTree>
    <p:extLst>
      <p:ext uri="{BB962C8B-B14F-4D97-AF65-F5344CB8AC3E}">
        <p14:creationId xmlns:p14="http://schemas.microsoft.com/office/powerpoint/2010/main" val="366352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4002937"/>
            <a:ext cx="1019345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91753" y="3510493"/>
            <a:ext cx="10179845"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91754" y="12023504"/>
            <a:ext cx="1019464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706560" y="11495316"/>
            <a:ext cx="1017984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365707" y="1425990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365707" y="13715605"/>
            <a:ext cx="10178651"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371661" y="400293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1366899" y="3510493"/>
            <a:ext cx="10184606"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2046806" y="3510493"/>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2046806" y="4002937"/>
            <a:ext cx="10182022"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2046806" y="1147391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2043033" y="11966354"/>
            <a:ext cx="10185796" cy="606704"/>
          </a:xfrm>
          <a:prstGeom prst="rect">
            <a:avLst/>
          </a:prstGeom>
        </p:spPr>
        <p:txBody>
          <a:bodyPr wrap="square" lIns="163258" tIns="163258" rIns="163258" bIns="163258">
            <a:spAutoFit/>
          </a:bodyPr>
          <a:lstStyle>
            <a:lvl1pPr marL="0" indent="0">
              <a:buNone/>
              <a:tabLst/>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2046806" y="1706245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2046807" y="17612045"/>
            <a:ext cx="1018579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4002937"/>
            <a:ext cx="1019345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91753" y="3510493"/>
            <a:ext cx="10179845"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91754" y="12023504"/>
            <a:ext cx="1019464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706560" y="11495316"/>
            <a:ext cx="1017984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365707" y="1425990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365707" y="13715605"/>
            <a:ext cx="10178651"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371661" y="400293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1366899" y="3510493"/>
            <a:ext cx="10184606"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2046806" y="3510493"/>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2046806" y="4002937"/>
            <a:ext cx="10182022"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2046806" y="1147391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2043033" y="11966354"/>
            <a:ext cx="10185796" cy="606704"/>
          </a:xfrm>
          <a:prstGeom prst="rect">
            <a:avLst/>
          </a:prstGeom>
        </p:spPr>
        <p:txBody>
          <a:bodyPr wrap="square" lIns="163258" tIns="163258" rIns="163258" bIns="163258">
            <a:spAutoFit/>
          </a:bodyPr>
          <a:lstStyle>
            <a:lvl1pPr marL="0" indent="0">
              <a:buNone/>
              <a:tabLst/>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2046806" y="1706245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2046807" y="17612045"/>
            <a:ext cx="1018579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374078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1" y="4002937"/>
            <a:ext cx="7542610"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691756" y="3510493"/>
            <a:ext cx="7536656" cy="531993"/>
          </a:xfrm>
          <a:prstGeom prst="rect">
            <a:avLst/>
          </a:prstGeom>
          <a:noFill/>
        </p:spPr>
        <p:txBody>
          <a:bodyPr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76949" y="10003197"/>
            <a:ext cx="7543800"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691754" y="9475009"/>
            <a:ext cx="7537847"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8687069" y="4026220"/>
            <a:ext cx="1554003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8687068" y="3510493"/>
            <a:ext cx="15540038"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8687068" y="14542274"/>
            <a:ext cx="15540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8687068" y="14049831"/>
            <a:ext cx="15540038"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4679152" y="3510493"/>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4679152" y="4002937"/>
            <a:ext cx="7535264"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24679152" y="9515159"/>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4679152" y="10007602"/>
            <a:ext cx="7539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24679152" y="17119601"/>
            <a:ext cx="753526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4679152" y="17687564"/>
            <a:ext cx="753903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4002937"/>
            <a:ext cx="1019345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91753" y="3510493"/>
            <a:ext cx="10179845"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91754" y="12023504"/>
            <a:ext cx="10194648"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706560" y="11495316"/>
            <a:ext cx="10179844"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365707" y="1425990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365707" y="13715605"/>
            <a:ext cx="10178651"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371661" y="4002937"/>
            <a:ext cx="10178651"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1366899" y="3510493"/>
            <a:ext cx="10184606"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2046806" y="3510493"/>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2046806" y="4002937"/>
            <a:ext cx="10182022"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2046806" y="1147391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2043033" y="11966354"/>
            <a:ext cx="10185796" cy="606704"/>
          </a:xfrm>
          <a:prstGeom prst="rect">
            <a:avLst/>
          </a:prstGeom>
        </p:spPr>
        <p:txBody>
          <a:bodyPr wrap="square" lIns="163258" tIns="163258" rIns="163258" bIns="163258">
            <a:spAutoFit/>
          </a:bodyPr>
          <a:lstStyle>
            <a:lvl1pPr marL="0" indent="0">
              <a:buNone/>
              <a:tabLst/>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2046806" y="17062451"/>
            <a:ext cx="10182022" cy="531993"/>
          </a:xfrm>
          <a:prstGeom prst="rect">
            <a:avLst/>
          </a:prstGeom>
          <a:noFill/>
        </p:spPr>
        <p:txBody>
          <a:bodyPr wrap="square" lIns="65304" tIns="65304" rIns="65304" bIns="65304" anchor="ctr" anchorCtr="0">
            <a:spAutoFit/>
          </a:bodyPr>
          <a:lstStyle>
            <a:lvl1pPr marL="0" indent="0" algn="ctr">
              <a:buNone/>
              <a:defRPr sz="26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2046807" y="17612045"/>
            <a:ext cx="10185796" cy="606704"/>
          </a:xfrm>
          <a:prstGeom prst="rect">
            <a:avLst/>
          </a:prstGeom>
        </p:spPr>
        <p:txBody>
          <a:bodyPr wrap="square" lIns="163258" tIns="163258" rIns="163258" bIns="163258">
            <a:spAutoFit/>
          </a:bodyPr>
          <a:lstStyle>
            <a:lvl1pPr marL="0" indent="0">
              <a:buNone/>
              <a:defRPr sz="1800">
                <a:solidFill>
                  <a:schemeClr val="accent5">
                    <a:lumMod val="50000"/>
                  </a:schemeClr>
                </a:solidFill>
                <a:latin typeface="Trebuchet MS" pitchFamily="34"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3" name="Text Placeholder 76"/>
          <p:cNvSpPr>
            <a:spLocks noGrp="1"/>
          </p:cNvSpPr>
          <p:nvPr>
            <p:ph type="body" sz="quarter" idx="150" hasCustomPrompt="1"/>
          </p:nvPr>
        </p:nvSpPr>
        <p:spPr>
          <a:xfrm>
            <a:off x="4378036" y="1522268"/>
            <a:ext cx="24162328" cy="805296"/>
          </a:xfrm>
          <a:prstGeom prst="rect">
            <a:avLst/>
          </a:prstGeom>
        </p:spPr>
        <p:txBody>
          <a:bodyPr>
            <a:normAutofit/>
          </a:bodyPr>
          <a:lstStyle>
            <a:lvl1pPr marL="0" indent="0" algn="ctr">
              <a:buFontTx/>
              <a:buNone/>
              <a:defRPr sz="4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4" name="Text Placeholder 76"/>
          <p:cNvSpPr>
            <a:spLocks noGrp="1"/>
          </p:cNvSpPr>
          <p:nvPr>
            <p:ph type="body" sz="quarter" idx="184" hasCustomPrompt="1"/>
          </p:nvPr>
        </p:nvSpPr>
        <p:spPr>
          <a:xfrm>
            <a:off x="4378036" y="2305475"/>
            <a:ext cx="24162328" cy="634555"/>
          </a:xfrm>
          <a:prstGeom prst="rect">
            <a:avLst/>
          </a:prstGeom>
        </p:spPr>
        <p:txBody>
          <a:bodyPr>
            <a:normAutofit/>
          </a:bodyPr>
          <a:lstStyle>
            <a:lvl1pPr marL="0" indent="0" algn="ctr">
              <a:buFontTx/>
              <a:buNone/>
              <a:defRPr sz="40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85" hasCustomPrompt="1"/>
          </p:nvPr>
        </p:nvSpPr>
        <p:spPr>
          <a:xfrm>
            <a:off x="4378036" y="319262"/>
            <a:ext cx="24162328" cy="1203006"/>
          </a:xfrm>
          <a:prstGeom prst="rect">
            <a:avLst/>
          </a:prstGeom>
        </p:spPr>
        <p:txBody>
          <a:bodyPr>
            <a:normAutofit/>
          </a:bodyPr>
          <a:lstStyle>
            <a:lvl1pPr marL="0" indent="0" algn="ctr">
              <a:buFontTx/>
              <a:buNone/>
              <a:defRPr sz="72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wmf"/><Relationship Id="rId4" Type="http://schemas.openxmlformats.org/officeDocument/2006/relationships/image" Target="../media/image1.png"/><Relationship Id="rId9" Type="http://schemas.openxmlformats.org/officeDocument/2006/relationships/image" Target="../media/image6.wmf"/><Relationship Id="rId14" Type="http://schemas.openxmlformats.org/officeDocument/2006/relationships/image" Target="../media/image10.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2.xml"/><Relationship Id="rId7" Type="http://schemas.openxmlformats.org/officeDocument/2006/relationships/image" Target="../media/image4.png"/><Relationship Id="rId12" Type="http://schemas.openxmlformats.org/officeDocument/2006/relationships/image" Target="../media/image9.wmf"/><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wmf"/><Relationship Id="rId4" Type="http://schemas.openxmlformats.org/officeDocument/2006/relationships/image" Target="../media/image1.png"/><Relationship Id="rId9" Type="http://schemas.openxmlformats.org/officeDocument/2006/relationships/image" Target="../media/image6.wmf"/><Relationship Id="rId14" Type="http://schemas.openxmlformats.org/officeDocument/2006/relationships/image" Target="../media/image10.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tx1"/>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solidFill>
            <a:schemeClr val="tx1"/>
          </a:solidFill>
          <a:ln w="9525">
            <a:solidFill>
              <a:schemeClr val="tx1"/>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3"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noFill/>
            <a:miter lim="800000"/>
            <a:headEnd/>
            <a:tailEnd/>
          </a:ln>
          <a:effectLst/>
        </p:spPr>
        <p:txBody>
          <a:bodyPr wrap="none" lIns="65304" tIns="32651" rIns="65304" bIns="32651" anchor="ctr"/>
          <a:lstStyle/>
          <a:p>
            <a:pPr>
              <a:defRPr/>
            </a:pPr>
            <a:endParaRPr lang="en-US" dirty="0"/>
          </a:p>
        </p:txBody>
      </p:sp>
      <p:sp>
        <p:nvSpPr>
          <p:cNvPr id="10" name="Text Box 14"/>
          <p:cNvSpPr txBox="1">
            <a:spLocks noChangeArrowheads="1"/>
          </p:cNvSpPr>
          <p:nvPr/>
        </p:nvSpPr>
        <p:spPr bwMode="auto">
          <a:xfrm>
            <a:off x="1228727" y="21488401"/>
            <a:ext cx="1885950" cy="247393"/>
          </a:xfrm>
          <a:prstGeom prst="rect">
            <a:avLst/>
          </a:prstGeom>
          <a:noFill/>
          <a:ln w="9525">
            <a:noFill/>
            <a:miter lim="800000"/>
            <a:headEnd/>
            <a:tailEnd/>
          </a:ln>
          <a:effectLst/>
        </p:spPr>
        <p:txBody>
          <a:bodyPr lIns="65180" tIns="32584" rIns="65180" bIns="32584">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800" b="1" dirty="0" err="1">
                <a:solidFill>
                  <a:schemeClr val="bg1">
                    <a:lumMod val="75000"/>
                  </a:schemeClr>
                </a:solidFill>
                <a:latin typeface="Arial" charset="0"/>
              </a:rPr>
              <a:t>www.PosterPresentations.com</a:t>
            </a:r>
            <a:endParaRPr lang="en-US" sz="800" b="1" dirty="0">
              <a:solidFill>
                <a:schemeClr val="bg1">
                  <a:lumMod val="75000"/>
                </a:schemeClr>
              </a:solidFill>
              <a:latin typeface="Arial" charset="0"/>
            </a:endParaRPr>
          </a:p>
        </p:txBody>
      </p:sp>
      <p:sp>
        <p:nvSpPr>
          <p:cNvPr id="21" name="Rectangle 33"/>
          <p:cNvSpPr>
            <a:spLocks noChangeArrowheads="1"/>
          </p:cNvSpPr>
          <p:nvPr userDrawn="1"/>
        </p:nvSpPr>
        <p:spPr bwMode="auto">
          <a:xfrm>
            <a:off x="22040397"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a:p>
        </p:txBody>
      </p:sp>
      <p:sp>
        <p:nvSpPr>
          <p:cNvPr id="22" name="Rectangle 33"/>
          <p:cNvSpPr>
            <a:spLocks noChangeArrowheads="1"/>
          </p:cNvSpPr>
          <p:nvPr userDrawn="1"/>
        </p:nvSpPr>
        <p:spPr bwMode="auto">
          <a:xfrm>
            <a:off x="11363100" y="3496850"/>
            <a:ext cx="10189028" cy="17830800"/>
          </a:xfrm>
          <a:prstGeom prst="roundRect">
            <a:avLst>
              <a:gd name="adj" fmla="val 3486"/>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a:p>
        </p:txBody>
      </p:sp>
      <p:grpSp>
        <p:nvGrpSpPr>
          <p:cNvPr id="131" name="Group 130"/>
          <p:cNvGrpSpPr>
            <a:grpSpLocks noChangeAspect="1"/>
          </p:cNvGrpSpPr>
          <p:nvPr userDrawn="1"/>
        </p:nvGrpSpPr>
        <p:grpSpPr>
          <a:xfrm>
            <a:off x="-6886463" y="2"/>
            <a:ext cx="6608534" cy="21945598"/>
            <a:chOff x="-11220550" y="-1"/>
            <a:chExt cx="11014226" cy="27432000"/>
          </a:xfrm>
        </p:grpSpPr>
        <p:sp>
          <p:nvSpPr>
            <p:cNvPr id="132" name="Rectangle 131"/>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2000" b="1" spc="0">
                  <a:solidFill>
                    <a:srgbClr val="FF0000"/>
                  </a:solidFill>
                  <a:latin typeface="Trebuchet MS" pitchFamily="34" charset="0"/>
                </a:rPr>
                <a:t>(—THIS SIDEBAR DOES NOT PRINT—)</a:t>
              </a:r>
            </a:p>
            <a:p>
              <a:pPr marL="0" marR="0" indent="0" algn="ctr" defTabSz="1518341" rtl="0" eaLnBrk="1" fontAlgn="auto" latinLnBrk="0" hangingPunct="1">
                <a:lnSpc>
                  <a:spcPct val="100000"/>
                </a:lnSpc>
                <a:spcBef>
                  <a:spcPts val="0"/>
                </a:spcBef>
                <a:spcAft>
                  <a:spcPts val="0"/>
                </a:spcAft>
                <a:buClrTx/>
                <a:buSzTx/>
                <a:buFontTx/>
                <a:buNone/>
                <a:tabLst/>
                <a:defRPr/>
              </a:pPr>
              <a:endParaRPr lang="en-US" sz="2000" b="1" spc="600">
                <a:solidFill>
                  <a:schemeClr val="bg1"/>
                </a:solidFill>
                <a:latin typeface="Trebuchet MS" pitchFamily="34" charset="0"/>
              </a:endParaRPr>
            </a:p>
            <a:p>
              <a:pPr algn="ctr"/>
              <a:r>
                <a:rPr lang="en-US" sz="2800" b="1" spc="600">
                  <a:solidFill>
                    <a:schemeClr val="bg1"/>
                  </a:solidFill>
                  <a:latin typeface="Trebuchet MS" pitchFamily="34" charset="0"/>
                </a:rPr>
                <a:t>DESIGN</a:t>
              </a:r>
              <a:r>
                <a:rPr lang="en-US" sz="2800" b="1" spc="600" baseline="0">
                  <a:solidFill>
                    <a:schemeClr val="bg1"/>
                  </a:solidFill>
                  <a:latin typeface="Trebuchet MS" pitchFamily="34" charset="0"/>
                </a:rPr>
                <a:t> </a:t>
              </a:r>
              <a:r>
                <a:rPr lang="en-US" sz="2800" b="1" spc="600">
                  <a:solidFill>
                    <a:schemeClr val="bg1"/>
                  </a:solidFill>
                  <a:latin typeface="Trebuchet MS" pitchFamily="34" charset="0"/>
                </a:rPr>
                <a:t>GUIDE</a:t>
              </a:r>
            </a:p>
            <a:p>
              <a:pPr algn="ctr"/>
              <a:r>
                <a:rPr lang="en-US" sz="1050" b="1">
                  <a:latin typeface="Trebuchet MS" pitchFamily="34" charset="0"/>
                </a:rPr>
                <a:t> </a:t>
              </a:r>
            </a:p>
            <a:p>
              <a:pPr defTabSz="3765639"/>
              <a:r>
                <a:rPr lang="en-US" sz="1800" i="0">
                  <a:latin typeface="Trebuchet MS" pitchFamily="34" charset="0"/>
                </a:rPr>
                <a:t>This PowerPoint</a:t>
              </a:r>
              <a:r>
                <a:rPr lang="en-US" sz="1800" i="0" baseline="0">
                  <a:latin typeface="Trebuchet MS" pitchFamily="34" charset="0"/>
                </a:rPr>
                <a:t> </a:t>
              </a:r>
              <a:r>
                <a:rPr lang="en-US" sz="1800" i="0">
                  <a:latin typeface="Trebuchet MS" pitchFamily="34" charset="0"/>
                </a:rPr>
                <a:t>2007 template produces</a:t>
              </a:r>
              <a:r>
                <a:rPr lang="en-US" sz="1800" i="0" baseline="0">
                  <a:latin typeface="Trebuchet MS" pitchFamily="34" charset="0"/>
                </a:rPr>
                <a:t> </a:t>
              </a:r>
              <a:r>
                <a:rPr lang="en-US" sz="1800" i="0">
                  <a:latin typeface="Trebuchet MS" pitchFamily="34" charset="0"/>
                </a:rPr>
                <a:t>a 48”x72” presentation poster. </a:t>
              </a:r>
              <a:r>
                <a:rPr lang="en-US" sz="1800">
                  <a:latin typeface="Trebuchet MS" pitchFamily="34" charset="0"/>
                </a:rPr>
                <a:t>You</a:t>
              </a:r>
              <a:r>
                <a:rPr lang="en-US" sz="1800" baseline="0">
                  <a:latin typeface="Trebuchet MS" pitchFamily="34" charset="0"/>
                </a:rPr>
                <a:t> can u</a:t>
              </a:r>
              <a:r>
                <a:rPr lang="en-US" sz="1800">
                  <a:latin typeface="Trebuchet MS" pitchFamily="34" charset="0"/>
                </a:rPr>
                <a:t>se</a:t>
              </a:r>
              <a:r>
                <a:rPr lang="en-US" sz="1800" baseline="0">
                  <a:latin typeface="Trebuchet MS" pitchFamily="34" charset="0"/>
                </a:rPr>
                <a:t> it to create your research poster and </a:t>
              </a:r>
              <a:r>
                <a:rPr lang="en-US" sz="1800">
                  <a:latin typeface="Trebuchet MS" pitchFamily="34" charset="0"/>
                </a:rPr>
                <a:t>save valuable time placing titles, subtitles,</a:t>
              </a:r>
              <a:r>
                <a:rPr lang="en-US" sz="1800" baseline="0">
                  <a:latin typeface="Trebuchet MS" pitchFamily="34" charset="0"/>
                </a:rPr>
                <a:t> text, and graphics</a:t>
              </a:r>
              <a:r>
                <a:rPr lang="en-US" sz="1800">
                  <a:latin typeface="Trebuchet MS" pitchFamily="34" charset="0"/>
                </a:rPr>
                <a:t>. </a:t>
              </a:r>
            </a:p>
            <a:p>
              <a:pPr defTabSz="3765639"/>
              <a:r>
                <a:rPr lang="en-US" sz="1050">
                  <a:latin typeface="Trebuchet MS" pitchFamily="34" charset="0"/>
                </a:rPr>
                <a:t> </a:t>
              </a:r>
            </a:p>
            <a:p>
              <a:pPr defTabSz="4389219"/>
              <a:r>
                <a:rPr lang="en-US" sz="1800">
                  <a:latin typeface="Trebuchet MS" pitchFamily="34" charset="0"/>
                </a:rPr>
                <a:t>We provide a series of online answer your poster production questions. To view our template tutorials, go online to </a:t>
              </a:r>
              <a:r>
                <a:rPr lang="en-US" sz="1800" b="1">
                  <a:solidFill>
                    <a:srgbClr val="FFC000"/>
                  </a:solidFill>
                  <a:latin typeface="Trebuchet MS" pitchFamily="34" charset="0"/>
                </a:rPr>
                <a:t>PosterPresentations.com</a:t>
              </a:r>
              <a:r>
                <a:rPr lang="en-US" sz="1800" b="1">
                  <a:solidFill>
                    <a:schemeClr val="bg1"/>
                  </a:solidFill>
                  <a:latin typeface="Trebuchet MS" pitchFamily="34" charset="0"/>
                </a:rPr>
                <a:t> </a:t>
              </a:r>
              <a:r>
                <a:rPr lang="en-US" sz="1800">
                  <a:solidFill>
                    <a:schemeClr val="bg1"/>
                  </a:solidFill>
                  <a:latin typeface="Trebuchet MS" pitchFamily="34" charset="0"/>
                </a:rPr>
                <a:t>and click on HELP DESK.</a:t>
              </a:r>
            </a:p>
            <a:p>
              <a:pPr defTabSz="4389219"/>
              <a:r>
                <a:rPr lang="en-US" sz="1050">
                  <a:latin typeface="Trebuchet MS" pitchFamily="34" charset="0"/>
                </a:rPr>
                <a:t> </a:t>
              </a:r>
            </a:p>
            <a:p>
              <a:pPr defTabSz="4389219"/>
              <a:r>
                <a:rPr lang="en-US" sz="1800">
                  <a:solidFill>
                    <a:schemeClr val="bg1"/>
                  </a:solidFill>
                  <a:latin typeface="Trebuchet MS" pitchFamily="34" charset="0"/>
                </a:rPr>
                <a:t>When</a:t>
              </a:r>
              <a:r>
                <a:rPr lang="en-US" sz="1800" baseline="0">
                  <a:solidFill>
                    <a:schemeClr val="bg1"/>
                  </a:solidFill>
                  <a:latin typeface="Trebuchet MS" pitchFamily="34" charset="0"/>
                </a:rPr>
                <a:t> you are ready to</a:t>
              </a:r>
              <a:r>
                <a:rPr lang="en-US" sz="1800">
                  <a:solidFill>
                    <a:schemeClr val="bg1"/>
                  </a:solidFill>
                  <a:latin typeface="Trebuchet MS" pitchFamily="34" charset="0"/>
                </a:rPr>
                <a:t> </a:t>
              </a:r>
              <a:r>
                <a:rPr lang="en-US" sz="1800" baseline="0">
                  <a:solidFill>
                    <a:schemeClr val="bg1"/>
                  </a:solidFill>
                  <a:latin typeface="Trebuchet MS" pitchFamily="34" charset="0"/>
                </a:rPr>
                <a:t> print your poster</a:t>
              </a:r>
              <a:r>
                <a:rPr lang="en-US" sz="1800">
                  <a:solidFill>
                    <a:schemeClr val="bg1"/>
                  </a:solidFill>
                  <a:latin typeface="Trebuchet MS" pitchFamily="34" charset="0"/>
                </a:rPr>
                <a:t>,</a:t>
              </a:r>
              <a:r>
                <a:rPr lang="en-US" sz="1800" baseline="0">
                  <a:solidFill>
                    <a:schemeClr val="bg1"/>
                  </a:solidFill>
                  <a:latin typeface="Trebuchet MS" pitchFamily="34" charset="0"/>
                </a:rPr>
                <a:t> go online to </a:t>
              </a:r>
              <a:r>
                <a:rPr lang="en-US" sz="1800" b="0">
                  <a:solidFill>
                    <a:schemeClr val="bg1"/>
                  </a:solidFill>
                  <a:latin typeface="Trebuchet MS" pitchFamily="34" charset="0"/>
                </a:rPr>
                <a:t>PosterPresentations.com</a:t>
              </a:r>
              <a:br>
                <a:rPr lang="en-US" sz="1800">
                  <a:solidFill>
                    <a:schemeClr val="bg1"/>
                  </a:solidFill>
                  <a:latin typeface="Trebuchet MS" pitchFamily="34" charset="0"/>
                </a:rPr>
              </a:br>
              <a:r>
                <a:rPr lang="en-US" sz="1050">
                  <a:solidFill>
                    <a:schemeClr val="bg1"/>
                  </a:solidFill>
                  <a:latin typeface="Trebuchet MS" pitchFamily="34" charset="0"/>
                </a:rPr>
                <a:t> </a:t>
              </a:r>
            </a:p>
            <a:p>
              <a:pPr algn="l" defTabSz="3765639"/>
              <a:r>
                <a:rPr lang="en-US" sz="1800" b="0">
                  <a:solidFill>
                    <a:schemeClr val="bg1"/>
                  </a:solidFill>
                  <a:latin typeface="Trebuchet MS" pitchFamily="34" charset="0"/>
                </a:rPr>
                <a:t>Need</a:t>
              </a:r>
              <a:r>
                <a:rPr lang="en-US" sz="1800" b="0" baseline="0">
                  <a:solidFill>
                    <a:schemeClr val="bg1"/>
                  </a:solidFill>
                  <a:latin typeface="Trebuchet MS" pitchFamily="34" charset="0"/>
                </a:rPr>
                <a:t> assistance? Call us at </a:t>
              </a:r>
              <a:r>
                <a:rPr lang="en-US" sz="1800" b="0">
                  <a:solidFill>
                    <a:srgbClr val="FFC000"/>
                  </a:solidFill>
                  <a:latin typeface="Trebuchet MS" pitchFamily="34" charset="0"/>
                </a:rPr>
                <a:t>1.510.649.3001</a:t>
              </a:r>
            </a:p>
            <a:p>
              <a:pPr algn="l" defTabSz="3765639"/>
              <a:r>
                <a:rPr lang="en-US" sz="1050" b="1">
                  <a:solidFill>
                    <a:srgbClr val="FFFF00"/>
                  </a:solidFill>
                  <a:latin typeface="Trebuchet MS" pitchFamily="34" charset="0"/>
                </a:rPr>
                <a:t> </a:t>
              </a: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ctr"/>
              <a:endParaRPr lang="en-US" sz="1600" b="1">
                <a:solidFill>
                  <a:schemeClr val="bg1"/>
                </a:solidFill>
                <a:latin typeface="Trebuchet MS" pitchFamily="34" charset="0"/>
              </a:endParaRPr>
            </a:p>
            <a:p>
              <a:pPr algn="ctr"/>
              <a:r>
                <a:rPr lang="en-US" sz="2800" b="1" spc="600">
                  <a:solidFill>
                    <a:schemeClr val="bg1"/>
                  </a:solidFill>
                  <a:latin typeface="Trebuchet MS" pitchFamily="34" charset="0"/>
                </a:rPr>
                <a:t>QUICK START</a:t>
              </a:r>
            </a:p>
            <a:p>
              <a:pPr algn="ctr"/>
              <a:r>
                <a:rPr lang="en-US" sz="1050" b="1" baseline="0">
                  <a:solidFill>
                    <a:schemeClr val="bg1"/>
                  </a:solidFill>
                  <a:latin typeface="Trebuchet MS" pitchFamily="34" charset="0"/>
                </a:rPr>
                <a:t> </a:t>
              </a:r>
            </a:p>
            <a:p>
              <a:pPr algn="ctr"/>
              <a:r>
                <a:rPr lang="en-US" sz="2000" b="1" baseline="0">
                  <a:solidFill>
                    <a:srgbClr val="FFC000"/>
                  </a:solidFill>
                  <a:latin typeface="Trebuchet MS" pitchFamily="34" charset="0"/>
                </a:rPr>
                <a:t>Zoom in and out</a:t>
              </a:r>
            </a:p>
            <a:p>
              <a:pPr marL="1203325" indent="0" algn="l" defTabSz="850900"/>
              <a:r>
                <a:rPr lang="en-US" sz="1600" b="0" baseline="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800" b="0" baseline="0">
                <a:solidFill>
                  <a:schemeClr val="bg1"/>
                </a:solidFill>
                <a:latin typeface="Trebuchet MS" pitchFamily="34" charset="0"/>
              </a:endParaRPr>
            </a:p>
            <a:p>
              <a:pPr algn="ctr"/>
              <a:r>
                <a:rPr lang="en-US" sz="2000" b="1" baseline="0">
                  <a:solidFill>
                    <a:srgbClr val="FFC000"/>
                  </a:solidFill>
                  <a:latin typeface="Trebuchet MS" pitchFamily="34" charset="0"/>
                </a:rPr>
                <a:t>Title, Authors, and Affiliations</a:t>
              </a:r>
            </a:p>
            <a:p>
              <a:pPr algn="l"/>
              <a:r>
                <a:rPr lang="en-US" sz="1600" b="0" baseline="0">
                  <a:solidFill>
                    <a:schemeClr val="bg1">
                      <a:lumMod val="75000"/>
                    </a:schemeClr>
                  </a:solidFill>
                  <a:latin typeface="Trebuchet MS" pitchFamily="34" charset="0"/>
                </a:rPr>
                <a:t>Start designing your poster by adding the title, the names of the authors, and the affiliated institutions. </a:t>
              </a:r>
              <a:r>
                <a:rPr lang="en-US" sz="16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50" b="0" spc="0" baseline="0">
                  <a:solidFill>
                    <a:schemeClr val="bg1">
                      <a:lumMod val="75000"/>
                    </a:schemeClr>
                  </a:solidFill>
                  <a:latin typeface="Trebuchet MS" pitchFamily="34" charset="0"/>
                </a:rPr>
                <a:t> </a:t>
              </a:r>
            </a:p>
            <a:p>
              <a:pPr algn="l"/>
              <a:r>
                <a:rPr lang="en-US" sz="1600" b="1" spc="300" baseline="0">
                  <a:solidFill>
                    <a:srgbClr val="FFC000"/>
                  </a:solidFill>
                  <a:latin typeface="Trebuchet MS" pitchFamily="34" charset="0"/>
                </a:rPr>
                <a:t>TIP</a:t>
              </a:r>
              <a:r>
                <a:rPr lang="en-US" sz="1600" b="1" baseline="0">
                  <a:solidFill>
                    <a:srgbClr val="FFC000"/>
                  </a:solidFill>
                  <a:latin typeface="Trebuchet MS" pitchFamily="34" charset="0"/>
                </a:rPr>
                <a:t>: </a:t>
              </a:r>
              <a:r>
                <a:rPr lang="en-US" sz="1600" b="0" baseline="0">
                  <a:solidFill>
                    <a:schemeClr val="bg1">
                      <a:lumMod val="75000"/>
                    </a:schemeClr>
                  </a:solidFill>
                  <a:latin typeface="Trebuchet MS" pitchFamily="34" charset="0"/>
                </a:rPr>
                <a:t>The font size of your title should be bigger than your name(s) and institution name(s).</a:t>
              </a:r>
            </a:p>
            <a:p>
              <a:pPr algn="l"/>
              <a:endParaRPr lang="en-US" sz="1600" b="0" baseline="0">
                <a:solidFill>
                  <a:schemeClr val="bg1">
                    <a:lumMod val="75000"/>
                  </a:schemeClr>
                </a:solidFill>
                <a:latin typeface="Trebuchet MS" pitchFamily="34" charset="0"/>
              </a:endParaRPr>
            </a:p>
            <a:p>
              <a:pPr algn="l"/>
              <a:endParaRPr lang="en-US" sz="1600" b="0" baseline="0">
                <a:solidFill>
                  <a:schemeClr val="bg1">
                    <a:lumMod val="75000"/>
                  </a:schemeClr>
                </a:solidFill>
                <a:latin typeface="Trebuchet MS" pitchFamily="34" charset="0"/>
              </a:endParaRPr>
            </a:p>
            <a:p>
              <a:pPr algn="l"/>
              <a:br>
                <a:rPr lang="en-US" sz="1800" b="1" baseline="0">
                  <a:solidFill>
                    <a:schemeClr val="bg1"/>
                  </a:solidFill>
                  <a:latin typeface="Trebuchet MS" pitchFamily="34" charset="0"/>
                </a:rPr>
              </a:br>
              <a:endParaRPr lang="en-US" sz="1800" b="1">
                <a:solidFill>
                  <a:schemeClr val="bg1"/>
                </a:solidFill>
                <a:latin typeface="Trebuchet MS" pitchFamily="34" charset="0"/>
              </a:endParaRPr>
            </a:p>
            <a:p>
              <a:pPr algn="ctr"/>
              <a:endParaRPr lang="en-US" sz="1800" b="1">
                <a:solidFill>
                  <a:srgbClr val="FFC000"/>
                </a:solidFill>
                <a:latin typeface="Trebuchet MS" pitchFamily="34" charset="0"/>
              </a:endParaRPr>
            </a:p>
            <a:p>
              <a:pPr algn="ctr"/>
              <a:endParaRPr lang="en-US" sz="1800" b="1">
                <a:solidFill>
                  <a:srgbClr val="FFC000"/>
                </a:solidFill>
                <a:latin typeface="Trebuchet MS" pitchFamily="34" charset="0"/>
              </a:endParaRPr>
            </a:p>
            <a:p>
              <a:pPr algn="ctr"/>
              <a:r>
                <a:rPr lang="en-US" sz="2000" b="1">
                  <a:solidFill>
                    <a:srgbClr val="FFC000"/>
                  </a:solidFill>
                  <a:latin typeface="Trebuchet MS" pitchFamily="34" charset="0"/>
                </a:rPr>
                <a:t>Adding Logos</a:t>
              </a:r>
              <a:r>
                <a:rPr lang="en-US" sz="2000" b="1" baseline="0">
                  <a:solidFill>
                    <a:srgbClr val="FFC000"/>
                  </a:solidFill>
                  <a:latin typeface="Trebuchet MS" pitchFamily="34" charset="0"/>
                </a:rPr>
                <a:t> / Seals</a:t>
              </a:r>
            </a:p>
            <a:p>
              <a:pPr algn="l"/>
              <a:r>
                <a:rPr lang="en-US" sz="16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50" b="0" spc="300" baseline="0">
                <a:solidFill>
                  <a:schemeClr val="bg1">
                    <a:lumMod val="75000"/>
                  </a:schemeClr>
                </a:solidFill>
                <a:latin typeface="Trebuchet MS" pitchFamily="34" charset="0"/>
              </a:endParaRPr>
            </a:p>
            <a:p>
              <a:pPr algn="l"/>
              <a:r>
                <a:rPr lang="en-US" sz="1600" b="1" spc="300" baseline="0">
                  <a:solidFill>
                    <a:srgbClr val="FFC000"/>
                  </a:solidFill>
                  <a:latin typeface="Trebuchet MS" pitchFamily="34" charset="0"/>
                </a:rPr>
                <a:t>TIP:</a:t>
              </a:r>
              <a:r>
                <a:rPr lang="en-US" sz="1600" b="1" spc="0" baseline="0">
                  <a:solidFill>
                    <a:srgbClr val="FFC000"/>
                  </a:solidFill>
                  <a:latin typeface="Trebuchet MS" pitchFamily="34" charset="0"/>
                </a:rPr>
                <a:t> </a:t>
              </a:r>
              <a:r>
                <a:rPr lang="en-US" sz="1600" b="0" baseline="0">
                  <a:solidFill>
                    <a:schemeClr val="bg1">
                      <a:lumMod val="75000"/>
                    </a:schemeClr>
                  </a:solidFill>
                  <a:latin typeface="Trebuchet MS" pitchFamily="34" charset="0"/>
                </a:rPr>
                <a:t>See if your company’s logo is available on our free poster templates page.</a:t>
              </a:r>
            </a:p>
            <a:p>
              <a:pPr algn="l"/>
              <a:endParaRPr lang="en-US" sz="1600" b="0" baseline="0">
                <a:latin typeface="Trebuchet MS" pitchFamily="34" charset="0"/>
              </a:endParaRPr>
            </a:p>
            <a:p>
              <a:pPr algn="ctr"/>
              <a:r>
                <a:rPr lang="en-US" sz="2000" b="1" baseline="0">
                  <a:solidFill>
                    <a:srgbClr val="FFC000"/>
                  </a:solidFill>
                  <a:latin typeface="Trebuchet MS" pitchFamily="34" charset="0"/>
                </a:rPr>
                <a:t>Photographs / Graphics</a:t>
              </a:r>
            </a:p>
            <a:p>
              <a:pPr algn="l" defTabSz="977900"/>
              <a:r>
                <a:rPr lang="en-US" sz="16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600" b="0" spc="0" baseline="0">
                  <a:solidFill>
                    <a:schemeClr val="bg1">
                      <a:lumMod val="75000"/>
                    </a:schemeClr>
                  </a:solidFill>
                  <a:latin typeface="Trebuchet MS" pitchFamily="34" charset="0"/>
                </a:rPr>
                <a:t>disproportionally.</a:t>
              </a:r>
            </a:p>
            <a:p>
              <a:pPr algn="l" defTabSz="977900"/>
              <a:endParaRPr lang="en-US" sz="1600" b="0" baseline="0">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r>
                <a:rPr lang="en-US" sz="2000" b="1" baseline="0">
                  <a:solidFill>
                    <a:srgbClr val="FFC000"/>
                  </a:solidFill>
                  <a:latin typeface="Trebuchet MS" pitchFamily="34" charset="0"/>
                </a:rPr>
                <a:t>Image Quality Check</a:t>
              </a:r>
            </a:p>
            <a:p>
              <a:pPr lvl="0" algn="l" defTabSz="977900"/>
              <a:r>
                <a:rPr lang="en-US" sz="1600" b="0" baseline="0">
                  <a:solidFill>
                    <a:schemeClr val="bg1">
                      <a:lumMod val="75000"/>
                    </a:schemeClr>
                  </a:solidFill>
                  <a:latin typeface="Trebuchet MS" pitchFamily="34" charset="0"/>
                </a:rPr>
                <a:t>Zoom in and look at your images at 100% magnification. If they look good they will print well. </a:t>
              </a:r>
              <a:endParaRPr lang="en-US" sz="1800" b="0">
                <a:latin typeface="Trebuchet MS" pitchFamily="34" charset="0"/>
              </a:endParaRPr>
            </a:p>
          </p:txBody>
        </p:sp>
        <p:cxnSp>
          <p:nvCxnSpPr>
            <p:cNvPr id="133" name="Straight Connector 132"/>
            <p:cNvCxnSpPr/>
            <p:nvPr userDrawn="1"/>
          </p:nvCxnSpPr>
          <p:spPr>
            <a:xfrm>
              <a:off x="-11220550" y="6558957"/>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34" name="Picture 133"/>
            <p:cNvPicPr>
              <a:picLocks noChangeAspect="1"/>
            </p:cNvPicPr>
            <p:nvPr userDrawn="1"/>
          </p:nvPicPr>
          <p:blipFill>
            <a:blip r:embed="rId4"/>
            <a:stretch>
              <a:fillRect/>
            </a:stretch>
          </p:blipFill>
          <p:spPr>
            <a:xfrm>
              <a:off x="-10921163" y="8258380"/>
              <a:ext cx="1597665" cy="1001614"/>
            </a:xfrm>
            <a:prstGeom prst="rect">
              <a:avLst/>
            </a:prstGeom>
          </p:spPr>
        </p:pic>
        <p:pic>
          <p:nvPicPr>
            <p:cNvPr id="135" name="Picture 134"/>
            <p:cNvPicPr>
              <a:picLocks noChangeAspect="1"/>
            </p:cNvPicPr>
            <p:nvPr userDrawn="1"/>
          </p:nvPicPr>
          <p:blipFill>
            <a:blip r:embed="rId5"/>
            <a:stretch>
              <a:fillRect/>
            </a:stretch>
          </p:blipFill>
          <p:spPr>
            <a:xfrm>
              <a:off x="-10736023" y="12656056"/>
              <a:ext cx="9986807" cy="877998"/>
            </a:xfrm>
            <a:prstGeom prst="rect">
              <a:avLst/>
            </a:prstGeom>
          </p:spPr>
        </p:pic>
        <p:grpSp>
          <p:nvGrpSpPr>
            <p:cNvPr id="136" name="Group 135"/>
            <p:cNvGrpSpPr/>
            <p:nvPr userDrawn="1"/>
          </p:nvGrpSpPr>
          <p:grpSpPr>
            <a:xfrm>
              <a:off x="-9844889" y="20003965"/>
              <a:ext cx="7631078" cy="1987374"/>
              <a:chOff x="-4516464" y="11400895"/>
              <a:chExt cx="3516822" cy="1095700"/>
            </a:xfrm>
          </p:grpSpPr>
          <p:grpSp>
            <p:nvGrpSpPr>
              <p:cNvPr id="142" name="Group 141"/>
              <p:cNvGrpSpPr/>
              <p:nvPr userDrawn="1"/>
            </p:nvGrpSpPr>
            <p:grpSpPr>
              <a:xfrm>
                <a:off x="-2783494" y="11400931"/>
                <a:ext cx="624373" cy="894738"/>
                <a:chOff x="-3958698" y="11604666"/>
                <a:chExt cx="779266" cy="1282148"/>
              </a:xfrm>
            </p:grpSpPr>
            <p:pic>
              <p:nvPicPr>
                <p:cNvPr id="148" name="Picture 147"/>
                <p:cNvPicPr>
                  <a:picLocks noChangeAspect="1"/>
                </p:cNvPicPr>
                <p:nvPr userDrawn="1"/>
              </p:nvPicPr>
              <p:blipFill>
                <a:blip r:embed="rId6"/>
                <a:stretch>
                  <a:fillRect/>
                </a:stretch>
              </p:blipFill>
              <p:spPr>
                <a:xfrm>
                  <a:off x="-3948160" y="11604666"/>
                  <a:ext cx="768728" cy="1090753"/>
                </a:xfrm>
                <a:prstGeom prst="rect">
                  <a:avLst/>
                </a:prstGeom>
              </p:spPr>
            </p:pic>
            <p:sp>
              <p:nvSpPr>
                <p:cNvPr id="149" name="TextBox 56"/>
                <p:cNvSpPr txBox="1"/>
                <p:nvPr userDrawn="1"/>
              </p:nvSpPr>
              <p:spPr>
                <a:xfrm>
                  <a:off x="-3958698" y="12643655"/>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a:solidFill>
                        <a:schemeClr val="tx1"/>
                      </a:solidFill>
                    </a:rPr>
                    <a:t>ORIGINAL</a:t>
                  </a:r>
                </a:p>
              </p:txBody>
            </p:sp>
          </p:grpSp>
          <p:grpSp>
            <p:nvGrpSpPr>
              <p:cNvPr id="143" name="Group 142"/>
              <p:cNvGrpSpPr/>
              <p:nvPr userDrawn="1"/>
            </p:nvGrpSpPr>
            <p:grpSpPr>
              <a:xfrm>
                <a:off x="-2033159" y="11400901"/>
                <a:ext cx="1033517" cy="907673"/>
                <a:chOff x="-2921738" y="11667366"/>
                <a:chExt cx="1420279" cy="1247341"/>
              </a:xfrm>
            </p:grpSpPr>
            <p:pic>
              <p:nvPicPr>
                <p:cNvPr id="146" name="Picture 145"/>
                <p:cNvPicPr>
                  <a:picLocks noChangeAspect="1"/>
                </p:cNvPicPr>
                <p:nvPr userDrawn="1"/>
              </p:nvPicPr>
              <p:blipFill>
                <a:blip r:embed="rId6"/>
                <a:stretch>
                  <a:fillRect/>
                </a:stretch>
              </p:blipFill>
              <p:spPr>
                <a:xfrm>
                  <a:off x="-2921738" y="11667366"/>
                  <a:ext cx="1420279" cy="1029695"/>
                </a:xfrm>
                <a:prstGeom prst="rect">
                  <a:avLst/>
                </a:prstGeom>
              </p:spPr>
            </p:pic>
            <p:sp>
              <p:nvSpPr>
                <p:cNvPr id="147" name="TextBox 54"/>
                <p:cNvSpPr txBox="1"/>
                <p:nvPr userDrawn="1"/>
              </p:nvSpPr>
              <p:spPr>
                <a:xfrm>
                  <a:off x="-2918992" y="126426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a:solidFill>
                        <a:schemeClr val="bg1"/>
                      </a:solidFill>
                    </a:rPr>
                    <a:t>DISTORTED</a:t>
                  </a:r>
                  <a:endParaRPr lang="en-US" sz="700" b="1">
                    <a:solidFill>
                      <a:schemeClr val="bg1"/>
                    </a:solidFill>
                  </a:endParaRPr>
                </a:p>
              </p:txBody>
            </p:sp>
          </p:grpSp>
          <p:pic>
            <p:nvPicPr>
              <p:cNvPr id="144" name="Picture 143"/>
              <p:cNvPicPr>
                <a:picLocks noChangeAspect="1"/>
              </p:cNvPicPr>
              <p:nvPr userDrawn="1"/>
            </p:nvPicPr>
            <p:blipFill>
              <a:blip r:embed="rId7"/>
              <a:stretch>
                <a:fillRect/>
              </a:stretch>
            </p:blipFill>
            <p:spPr>
              <a:xfrm>
                <a:off x="-4516464" y="11400895"/>
                <a:ext cx="1098742" cy="847761"/>
              </a:xfrm>
              <a:prstGeom prst="rect">
                <a:avLst/>
              </a:prstGeom>
            </p:spPr>
          </p:pic>
          <p:sp>
            <p:nvSpPr>
              <p:cNvPr id="145" name="TextBox 52"/>
              <p:cNvSpPr txBox="1"/>
              <p:nvPr userDrawn="1"/>
            </p:nvSpPr>
            <p:spPr>
              <a:xfrm>
                <a:off x="-4471893" y="1229862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137" name="Group 136"/>
            <p:cNvGrpSpPr/>
            <p:nvPr userDrawn="1"/>
          </p:nvGrpSpPr>
          <p:grpSpPr>
            <a:xfrm>
              <a:off x="-9469558" y="23877378"/>
              <a:ext cx="7832477" cy="2027099"/>
              <a:chOff x="-4365215" y="13511542"/>
              <a:chExt cx="3609638" cy="1117602"/>
            </a:xfrm>
          </p:grpSpPr>
          <p:pic>
            <p:nvPicPr>
              <p:cNvPr id="138" name="Picture 137"/>
              <p:cNvPicPr/>
              <p:nvPr userDrawn="1"/>
            </p:nvPicPr>
            <p:blipFill>
              <a:blip r:embed="rId8"/>
              <a:stretch>
                <a:fillRect/>
              </a:stretch>
            </p:blipFill>
            <p:spPr>
              <a:xfrm>
                <a:off x="-4116855" y="13661577"/>
                <a:ext cx="1512652" cy="772700"/>
              </a:xfrm>
              <a:prstGeom prst="rect">
                <a:avLst/>
              </a:prstGeom>
            </p:spPr>
          </p:pic>
          <p:pic>
            <p:nvPicPr>
              <p:cNvPr id="139" name="Picture 138"/>
              <p:cNvPicPr/>
              <p:nvPr userDrawn="1"/>
            </p:nvPicPr>
            <p:blipFill>
              <a:blip r:embed="rId9"/>
              <a:stretch>
                <a:fillRect/>
              </a:stretch>
            </p:blipFill>
            <p:spPr>
              <a:xfrm>
                <a:off x="-2534018" y="13661577"/>
                <a:ext cx="1512652" cy="772700"/>
              </a:xfrm>
              <a:prstGeom prst="rect">
                <a:avLst/>
              </a:prstGeom>
            </p:spPr>
          </p:pic>
          <p:sp>
            <p:nvSpPr>
              <p:cNvPr id="140" name="TextBox 47"/>
              <p:cNvSpPr txBox="1"/>
              <p:nvPr userDrawn="1"/>
            </p:nvSpPr>
            <p:spPr>
              <a:xfrm rot="16200000">
                <a:off x="-4859006" y="14005333"/>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a:solidFill>
                      <a:srgbClr val="92D050"/>
                    </a:solidFill>
                  </a:rPr>
                  <a:t>Good</a:t>
                </a:r>
                <a:r>
                  <a:rPr lang="en-US" sz="1100" baseline="0">
                    <a:solidFill>
                      <a:srgbClr val="92D050"/>
                    </a:solidFill>
                  </a:rPr>
                  <a:t> </a:t>
                </a:r>
                <a:r>
                  <a:rPr lang="en-US" sz="1100" baseline="0">
                    <a:solidFill>
                      <a:schemeClr val="bg1"/>
                    </a:solidFill>
                  </a:rPr>
                  <a:t>printing quality</a:t>
                </a:r>
                <a:endParaRPr lang="en-US" sz="1100">
                  <a:solidFill>
                    <a:schemeClr val="bg1"/>
                  </a:solidFill>
                </a:endParaRPr>
              </a:p>
            </p:txBody>
          </p:sp>
          <p:sp>
            <p:nvSpPr>
              <p:cNvPr id="141" name="TextBox 48"/>
              <p:cNvSpPr txBox="1"/>
              <p:nvPr userDrawn="1"/>
            </p:nvSpPr>
            <p:spPr>
              <a:xfrm rot="16200000">
                <a:off x="-1385298" y="1399942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a:solidFill>
                      <a:srgbClr val="FF0000"/>
                    </a:solidFill>
                  </a:rPr>
                  <a:t>Bad </a:t>
                </a:r>
                <a:r>
                  <a:rPr lang="en-US" sz="1200">
                    <a:solidFill>
                      <a:schemeClr val="bg1"/>
                    </a:solidFill>
                  </a:rPr>
                  <a:t>printing quality</a:t>
                </a:r>
              </a:p>
            </p:txBody>
          </p:sp>
        </p:grpSp>
      </p:grpSp>
      <p:grpSp>
        <p:nvGrpSpPr>
          <p:cNvPr id="150" name="Group 149"/>
          <p:cNvGrpSpPr>
            <a:grpSpLocks noChangeAspect="1"/>
          </p:cNvGrpSpPr>
          <p:nvPr userDrawn="1"/>
        </p:nvGrpSpPr>
        <p:grpSpPr>
          <a:xfrm>
            <a:off x="33172104" y="11216"/>
            <a:ext cx="6632760" cy="21934383"/>
            <a:chOff x="36782324" y="0"/>
            <a:chExt cx="11062139" cy="27432000"/>
          </a:xfrm>
        </p:grpSpPr>
        <p:sp>
          <p:nvSpPr>
            <p:cNvPr id="151" name="Rectangle 150"/>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3200" b="1" spc="600">
                  <a:solidFill>
                    <a:schemeClr val="bg1"/>
                  </a:solidFill>
                  <a:latin typeface="Trebuchet MS" pitchFamily="34" charset="0"/>
                </a:rPr>
                <a:t>QUICK START (cont.)</a:t>
              </a:r>
            </a:p>
            <a:p>
              <a:pPr algn="ctr"/>
              <a:endParaRPr lang="en-US" sz="2800" b="1" baseline="0">
                <a:solidFill>
                  <a:schemeClr val="bg1"/>
                </a:solidFill>
                <a:latin typeface="Trebuchet MS" pitchFamily="34" charset="0"/>
              </a:endParaRPr>
            </a:p>
            <a:p>
              <a:pPr algn="ctr"/>
              <a:r>
                <a:rPr lang="en-US" sz="20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6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6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r>
                <a:rPr lang="en-US" sz="16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600" b="0" baseline="0">
                <a:solidFill>
                  <a:schemeClr val="bg1">
                    <a:lumMod val="75000"/>
                  </a:schemeClr>
                </a:solidFill>
                <a:latin typeface="Trebuchet MS" pitchFamily="34" charset="0"/>
              </a:endParaRPr>
            </a:p>
            <a:p>
              <a:pPr algn="ctr"/>
              <a:r>
                <a:rPr lang="en-US" sz="2000" b="1" baseline="0">
                  <a:solidFill>
                    <a:srgbClr val="FFC000"/>
                  </a:solidFill>
                  <a:latin typeface="Trebuchet MS" pitchFamily="34" charset="0"/>
                </a:rPr>
                <a:t>How to add Text</a:t>
              </a:r>
            </a:p>
            <a:p>
              <a:pPr marL="1730375" lvl="2" indent="0" algn="l" defTabSz="114300"/>
              <a:r>
                <a:rPr lang="en-US" sz="16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6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600" b="0" baseline="0">
                  <a:solidFill>
                    <a:schemeClr val="bg1">
                      <a:lumMod val="75000"/>
                    </a:schemeClr>
                  </a:solidFill>
                  <a:latin typeface="Trebuchet MS" pitchFamily="34" charset="0"/>
                </a:rPr>
                <a:t> </a:t>
              </a:r>
              <a:r>
                <a:rPr kumimoji="0" lang="en-US" sz="20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600" b="0" baseline="0">
                <a:solidFill>
                  <a:schemeClr val="bg1">
                    <a:lumMod val="75000"/>
                  </a:schemeClr>
                </a:solidFill>
                <a:latin typeface="Trebuchet MS" pitchFamily="34" charset="0"/>
              </a:endParaRPr>
            </a:p>
            <a:p>
              <a:pPr marL="1518341" lvl="2" indent="0" algn="l" defTabSz="114300"/>
              <a:endParaRPr lang="en-US" sz="1600" b="0" baseline="0">
                <a:solidFill>
                  <a:schemeClr val="bg1">
                    <a:lumMod val="75000"/>
                  </a:schemeClr>
                </a:solidFill>
                <a:latin typeface="Trebuchet MS" pitchFamily="34" charset="0"/>
              </a:endParaRPr>
            </a:p>
            <a:p>
              <a:pPr algn="ctr"/>
              <a:r>
                <a:rPr lang="en-US" sz="2000" b="1" baseline="0">
                  <a:solidFill>
                    <a:srgbClr val="FFC000"/>
                  </a:solidFill>
                  <a:latin typeface="Trebuchet MS" pitchFamily="34" charset="0"/>
                </a:rPr>
                <a:t>How to add Tables</a:t>
              </a:r>
            </a:p>
            <a:p>
              <a:pPr marL="971550" lvl="1" indent="0" algn="l" defTabSz="114300"/>
              <a:r>
                <a:rPr lang="en-US" sz="1600" b="0" baseline="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6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6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p:txBody>
        </p:sp>
        <p:pic>
          <p:nvPicPr>
            <p:cNvPr id="152" name="Picture 151"/>
            <p:cNvPicPr/>
            <p:nvPr userDrawn="1"/>
          </p:nvPicPr>
          <p:blipFill>
            <a:blip r:embed="rId10"/>
            <a:stretch>
              <a:fillRect/>
            </a:stretch>
          </p:blipFill>
          <p:spPr>
            <a:xfrm>
              <a:off x="39540164" y="3688889"/>
              <a:ext cx="5586150" cy="1716939"/>
            </a:xfrm>
            <a:prstGeom prst="rect">
              <a:avLst/>
            </a:prstGeom>
          </p:spPr>
        </p:pic>
        <p:pic>
          <p:nvPicPr>
            <p:cNvPr id="153" name="Picture 152"/>
            <p:cNvPicPr>
              <a:picLocks noChangeAspect="1"/>
            </p:cNvPicPr>
            <p:nvPr userDrawn="1"/>
          </p:nvPicPr>
          <p:blipFill>
            <a:blip r:embed="rId11"/>
            <a:stretch>
              <a:fillRect/>
            </a:stretch>
          </p:blipFill>
          <p:spPr>
            <a:xfrm>
              <a:off x="37163425" y="8002947"/>
              <a:ext cx="2969584" cy="1140240"/>
            </a:xfrm>
            <a:prstGeom prst="rect">
              <a:avLst/>
            </a:prstGeom>
            <a:ln>
              <a:noFill/>
            </a:ln>
          </p:spPr>
        </p:pic>
        <p:pic>
          <p:nvPicPr>
            <p:cNvPr id="154" name="Picture 153"/>
            <p:cNvPicPr/>
            <p:nvPr userDrawn="1"/>
          </p:nvPicPr>
          <p:blipFill>
            <a:blip r:embed="rId12"/>
            <a:stretch>
              <a:fillRect/>
            </a:stretch>
          </p:blipFill>
          <p:spPr>
            <a:xfrm>
              <a:off x="37593435" y="11823083"/>
              <a:ext cx="1482265" cy="825421"/>
            </a:xfrm>
            <a:prstGeom prst="rect">
              <a:avLst/>
            </a:prstGeom>
          </p:spPr>
        </p:pic>
        <p:grpSp>
          <p:nvGrpSpPr>
            <p:cNvPr id="155" name="Group 154"/>
            <p:cNvGrpSpPr/>
            <p:nvPr userDrawn="1"/>
          </p:nvGrpSpPr>
          <p:grpSpPr>
            <a:xfrm>
              <a:off x="37163426" y="23152348"/>
              <a:ext cx="10354213" cy="1115850"/>
              <a:chOff x="31687960" y="29635357"/>
              <a:chExt cx="9771399" cy="1155811"/>
            </a:xfrm>
          </p:grpSpPr>
          <p:sp>
            <p:nvSpPr>
              <p:cNvPr id="157" name="Rounded Rectangle 156"/>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158" name="Picture 157" descr="http://t2.gstatic.com/images?q=tbn:ANd9GcR4APHC6TT9w54M2zn_pvCiBxUNcspYPoVxirLRphBoJabfSvu7zw">
                <a:hlinkClick r:id="rId13"/>
              </p:cNvPr>
              <p:cNvPicPr>
                <a:picLocks noChangeAspect="1" noChangeArrowheads="1"/>
              </p:cNvPicPr>
              <p:nvPr userDrawn="1"/>
            </p:nvPicPr>
            <p:blipFill>
              <a:blip r:embed="rId14" cstate="print"/>
              <a:srcRect/>
              <a:stretch>
                <a:fillRect/>
              </a:stretch>
            </p:blipFill>
            <p:spPr bwMode="auto">
              <a:xfrm>
                <a:off x="31813900" y="29733687"/>
                <a:ext cx="914401" cy="914399"/>
              </a:xfrm>
              <a:prstGeom prst="rect">
                <a:avLst/>
              </a:prstGeom>
              <a:noFill/>
              <a:ln>
                <a:noFill/>
              </a:ln>
            </p:spPr>
          </p:pic>
          <p:sp>
            <p:nvSpPr>
              <p:cNvPr id="159" name="TextBox 66"/>
              <p:cNvSpPr txBox="1"/>
              <p:nvPr userDrawn="1"/>
            </p:nvSpPr>
            <p:spPr>
              <a:xfrm>
                <a:off x="32788169" y="29887288"/>
                <a:ext cx="8671190" cy="903880"/>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a:solidFill>
                      <a:schemeClr val="tx2"/>
                    </a:solidFill>
                    <a:latin typeface="Trebuchet MS" pitchFamily="34" charset="0"/>
                  </a:rPr>
                  <a:t>Student</a:t>
                </a:r>
                <a:r>
                  <a:rPr lang="en-US" sz="1400" baseline="0">
                    <a:solidFill>
                      <a:schemeClr val="tx2"/>
                    </a:solidFill>
                    <a:latin typeface="Trebuchet MS" pitchFamily="34" charset="0"/>
                  </a:rPr>
                  <a:t> discounts are available on our </a:t>
                </a:r>
                <a:r>
                  <a:rPr lang="en-US" sz="1400" baseline="0" err="1">
                    <a:solidFill>
                      <a:schemeClr val="tx2"/>
                    </a:solidFill>
                    <a:latin typeface="Trebuchet MS" pitchFamily="34" charset="0"/>
                  </a:rPr>
                  <a:t>Facebook</a:t>
                </a:r>
                <a:r>
                  <a:rPr lang="en-US" sz="1400" baseline="0">
                    <a:solidFill>
                      <a:schemeClr val="tx2"/>
                    </a:solidFill>
                    <a:latin typeface="Trebuchet MS" pitchFamily="34" charset="0"/>
                  </a:rPr>
                  <a:t> page.</a:t>
                </a:r>
                <a:br>
                  <a:rPr lang="en-US" sz="1400" baseline="0">
                    <a:solidFill>
                      <a:schemeClr val="tx2"/>
                    </a:solidFill>
                    <a:latin typeface="Trebuchet MS" pitchFamily="34" charset="0"/>
                  </a:rPr>
                </a:br>
                <a:r>
                  <a:rPr lang="en-US" sz="1400" baseline="0">
                    <a:solidFill>
                      <a:schemeClr val="tx2"/>
                    </a:solidFill>
                    <a:latin typeface="Trebuchet MS" pitchFamily="34" charset="0"/>
                  </a:rPr>
                  <a:t>Go to </a:t>
                </a:r>
                <a:r>
                  <a:rPr lang="en-US" sz="1400" u="sng" baseline="0">
                    <a:solidFill>
                      <a:schemeClr val="tx2"/>
                    </a:solidFill>
                    <a:latin typeface="Trebuchet MS" pitchFamily="34" charset="0"/>
                  </a:rPr>
                  <a:t>PosterPresentations.com</a:t>
                </a:r>
                <a:r>
                  <a:rPr lang="en-US" sz="1400" baseline="0">
                    <a:solidFill>
                      <a:schemeClr val="tx2"/>
                    </a:solidFill>
                    <a:latin typeface="Trebuchet MS" pitchFamily="34" charset="0"/>
                  </a:rPr>
                  <a:t> and click on the FB icon. </a:t>
                </a:r>
                <a:endParaRPr lang="en-US" sz="1400">
                  <a:solidFill>
                    <a:schemeClr val="tx2"/>
                  </a:solidFill>
                  <a:latin typeface="Trebuchet MS" pitchFamily="34" charset="0"/>
                </a:endParaRPr>
              </a:p>
            </p:txBody>
          </p:sp>
        </p:grpSp>
        <p:sp>
          <p:nvSpPr>
            <p:cNvPr id="156" name="TextBox 63"/>
            <p:cNvSpPr txBox="1"/>
            <p:nvPr userDrawn="1"/>
          </p:nvSpPr>
          <p:spPr>
            <a:xfrm>
              <a:off x="37163425" y="24536528"/>
              <a:ext cx="4118250" cy="2224346"/>
            </a:xfrm>
            <a:prstGeom prst="rect">
              <a:avLst/>
            </a:prstGeom>
            <a:noFill/>
          </p:spPr>
          <p:txBody>
            <a:bodyPr wrap="non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nSpc>
                  <a:spcPts val="2600"/>
                </a:lnSpc>
              </a:pPr>
              <a:r>
                <a:rPr lang="en-US" sz="1400">
                  <a:solidFill>
                    <a:schemeClr val="bg1"/>
                  </a:solidFill>
                  <a:latin typeface="Calibri" panose="020F0502020204030204" pitchFamily="34" charset="0"/>
                </a:rPr>
                <a:t>© 2013</a:t>
              </a:r>
              <a:r>
                <a:rPr lang="en-US" sz="1400" baseline="0">
                  <a:solidFill>
                    <a:schemeClr val="bg1"/>
                  </a:solidFill>
                  <a:latin typeface="Calibri" panose="020F0502020204030204" pitchFamily="34" charset="0"/>
                </a:rPr>
                <a:t> </a:t>
              </a:r>
              <a:r>
                <a:rPr lang="en-US" sz="1400">
                  <a:solidFill>
                    <a:schemeClr val="bg1"/>
                  </a:solidFill>
                  <a:latin typeface="Calibri" panose="020F0502020204030204" pitchFamily="34" charset="0"/>
                </a:rPr>
                <a:t>PosterPresentations.com</a:t>
              </a:r>
            </a:p>
            <a:p>
              <a:pPr>
                <a:lnSpc>
                  <a:spcPts val="2600"/>
                </a:lnSpc>
              </a:pPr>
              <a:r>
                <a:rPr lang="en-US" sz="1400">
                  <a:solidFill>
                    <a:schemeClr val="bg1"/>
                  </a:solidFill>
                  <a:latin typeface="Calibri" panose="020F0502020204030204" pitchFamily="34" charset="0"/>
                </a:rPr>
                <a:t>     2117 Fourth Street ,</a:t>
              </a:r>
              <a:r>
                <a:rPr lang="en-US" sz="1400" baseline="0">
                  <a:solidFill>
                    <a:schemeClr val="bg1"/>
                  </a:solidFill>
                  <a:latin typeface="Calibri" panose="020F0502020204030204" pitchFamily="34" charset="0"/>
                </a:rPr>
                <a:t> Unit C        </a:t>
              </a:r>
            </a:p>
            <a:p>
              <a:pPr>
                <a:lnSpc>
                  <a:spcPts val="2600"/>
                </a:lnSpc>
              </a:pPr>
              <a:r>
                <a:rPr lang="en-US" sz="1400" baseline="0">
                  <a:solidFill>
                    <a:schemeClr val="bg1"/>
                  </a:solidFill>
                  <a:latin typeface="Calibri" panose="020F0502020204030204" pitchFamily="34" charset="0"/>
                </a:rPr>
                <a:t>     Berkeley CA 94710</a:t>
              </a:r>
              <a:br>
                <a:rPr lang="en-US" sz="1400" baseline="0">
                  <a:solidFill>
                    <a:schemeClr val="bg1"/>
                  </a:solidFill>
                  <a:latin typeface="Calibri" panose="020F0502020204030204" pitchFamily="34" charset="0"/>
                </a:rPr>
              </a:br>
              <a:r>
                <a:rPr lang="en-US" sz="1400" baseline="0">
                  <a:solidFill>
                    <a:schemeClr val="bg1"/>
                  </a:solidFill>
                  <a:latin typeface="Calibri" panose="020F0502020204030204" pitchFamily="34" charset="0"/>
                </a:rPr>
                <a:t>    </a:t>
              </a:r>
              <a:r>
                <a:rPr lang="en-US" sz="1400" b="1" baseline="0">
                  <a:solidFill>
                    <a:srgbClr val="FFFF00"/>
                  </a:solidFill>
                  <a:latin typeface="Calibri" panose="020F0502020204030204" pitchFamily="34" charset="0"/>
                </a:rPr>
                <a:t>posterpresenter@gmail.com</a:t>
              </a:r>
              <a:endParaRPr lang="en-US" sz="1400" b="1">
                <a:solidFill>
                  <a:srgbClr val="FFFF00"/>
                </a:solidFill>
                <a:latin typeface="Calibri" panose="020F0502020204030204" pitchFamily="34" charset="0"/>
              </a:endParaRPr>
            </a:p>
          </p:txBody>
        </p:sp>
      </p:grpSp>
    </p:spTree>
  </p:cSld>
  <p:clrMap bg1="lt1" tx1="dk1" bg2="lt2" tx2="dk2" accent1="accent1" accent2="accent2" accent3="accent3" accent4="accent4" accent5="accent5" accent6="accent6" hlink="hlink" folHlink="folHlink"/>
  <p:sldLayoutIdLst>
    <p:sldLayoutId id="2147483658" r:id="rId1"/>
    <p:sldLayoutId id="2147483724" r:id="rId2"/>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tx1"/>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solidFill>
            <a:schemeClr val="accent5">
              <a:lumMod val="75000"/>
            </a:schemeClr>
          </a:solidFill>
          <a:ln w="9525">
            <a:solidFill>
              <a:schemeClr val="tx1"/>
            </a:solidFill>
            <a:miter lim="800000"/>
            <a:headEnd/>
            <a:tailEnd/>
          </a:ln>
          <a:effectLst/>
        </p:spPr>
        <p:txBody>
          <a:bodyPr wrap="none" lIns="65304" tIns="32651" rIns="65304" bIns="32651" anchor="ctr"/>
          <a:lstStyle/>
          <a:p>
            <a:pPr>
              <a:defRPr/>
            </a:pPr>
            <a:endParaRPr lang="en-US"/>
          </a:p>
        </p:txBody>
      </p:sp>
      <p:sp>
        <p:nvSpPr>
          <p:cNvPr id="8" name="Rectangle 33"/>
          <p:cNvSpPr>
            <a:spLocks noChangeArrowheads="1"/>
          </p:cNvSpPr>
          <p:nvPr/>
        </p:nvSpPr>
        <p:spPr bwMode="auto">
          <a:xfrm>
            <a:off x="685800" y="3505200"/>
            <a:ext cx="7543800" cy="17830800"/>
          </a:xfrm>
          <a:prstGeom prst="roundRect">
            <a:avLst>
              <a:gd name="adj" fmla="val 4925"/>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noFill/>
            <a:miter lim="800000"/>
            <a:headEnd/>
            <a:tailEnd/>
          </a:ln>
          <a:effectLst/>
        </p:spPr>
        <p:txBody>
          <a:bodyPr wrap="none" lIns="65304" tIns="32651" rIns="65304" bIns="32651" anchor="ctr"/>
          <a:lstStyle/>
          <a:p>
            <a:pPr>
              <a:defRPr/>
            </a:pPr>
            <a:endParaRPr lang="en-US"/>
          </a:p>
        </p:txBody>
      </p:sp>
      <p:sp>
        <p:nvSpPr>
          <p:cNvPr id="10" name="Text Box 14"/>
          <p:cNvSpPr txBox="1">
            <a:spLocks noChangeArrowheads="1"/>
          </p:cNvSpPr>
          <p:nvPr/>
        </p:nvSpPr>
        <p:spPr bwMode="auto">
          <a:xfrm>
            <a:off x="1333503" y="21528803"/>
            <a:ext cx="1885950" cy="247393"/>
          </a:xfrm>
          <a:prstGeom prst="rect">
            <a:avLst/>
          </a:prstGeom>
          <a:noFill/>
          <a:ln w="9525">
            <a:noFill/>
            <a:miter lim="800000"/>
            <a:headEnd/>
            <a:tailEnd/>
          </a:ln>
          <a:effectLst/>
        </p:spPr>
        <p:txBody>
          <a:bodyPr lIns="65180" tIns="32584" rIns="65180" bIns="32584">
            <a:spAutoFit/>
          </a:bodyPr>
          <a:lstStyle/>
          <a:p>
            <a:pPr eaLnBrk="0" hangingPunct="0">
              <a:lnSpc>
                <a:spcPct val="65000"/>
              </a:lnSpc>
              <a:spcBef>
                <a:spcPct val="50000"/>
              </a:spcBef>
              <a:defRPr/>
            </a:pPr>
            <a:r>
              <a:rPr lang="en-US" sz="4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800" b="1">
                <a:solidFill>
                  <a:schemeClr val="bg1">
                    <a:lumMod val="75000"/>
                  </a:schemeClr>
                </a:solidFill>
                <a:latin typeface="Arial" charset="0"/>
              </a:rPr>
              <a:t>www.PosterPresentations.com</a:t>
            </a:r>
          </a:p>
        </p:txBody>
      </p:sp>
      <p:sp>
        <p:nvSpPr>
          <p:cNvPr id="27" name="Rectangle 33"/>
          <p:cNvSpPr>
            <a:spLocks noChangeArrowheads="1"/>
          </p:cNvSpPr>
          <p:nvPr userDrawn="1"/>
        </p:nvSpPr>
        <p:spPr bwMode="auto">
          <a:xfrm>
            <a:off x="8685807" y="3505200"/>
            <a:ext cx="15543610" cy="17830800"/>
          </a:xfrm>
          <a:prstGeom prst="roundRect">
            <a:avLst>
              <a:gd name="adj" fmla="val 2351"/>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a:p>
        </p:txBody>
      </p:sp>
      <p:sp>
        <p:nvSpPr>
          <p:cNvPr id="30" name="Rectangle 33"/>
          <p:cNvSpPr>
            <a:spLocks noChangeArrowheads="1"/>
          </p:cNvSpPr>
          <p:nvPr userDrawn="1"/>
        </p:nvSpPr>
        <p:spPr bwMode="auto">
          <a:xfrm>
            <a:off x="24685625" y="3505200"/>
            <a:ext cx="7543800" cy="17830800"/>
          </a:xfrm>
          <a:prstGeom prst="roundRect">
            <a:avLst>
              <a:gd name="adj" fmla="val 4925"/>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5304" tIns="32651" rIns="65304" bIns="32651" anchor="ctr"/>
          <a:lstStyle/>
          <a:p>
            <a:pPr>
              <a:defRPr/>
            </a:pPr>
            <a:endParaRPr lang="en-US"/>
          </a:p>
        </p:txBody>
      </p:sp>
      <p:grpSp>
        <p:nvGrpSpPr>
          <p:cNvPr id="37" name="Group 36"/>
          <p:cNvGrpSpPr>
            <a:grpSpLocks noChangeAspect="1"/>
          </p:cNvGrpSpPr>
          <p:nvPr userDrawn="1"/>
        </p:nvGrpSpPr>
        <p:grpSpPr>
          <a:xfrm>
            <a:off x="-6886463" y="2"/>
            <a:ext cx="6608534" cy="21945598"/>
            <a:chOff x="-11220550" y="-1"/>
            <a:chExt cx="11014226" cy="27432000"/>
          </a:xfrm>
        </p:grpSpPr>
        <p:sp>
          <p:nvSpPr>
            <p:cNvPr id="38" name="Rectangle 37"/>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2000" b="1" spc="0">
                  <a:solidFill>
                    <a:srgbClr val="FF0000"/>
                  </a:solidFill>
                  <a:latin typeface="Trebuchet MS" pitchFamily="34" charset="0"/>
                </a:rPr>
                <a:t>(—THIS SIDEBAR DOES NOT PRINT—)</a:t>
              </a:r>
            </a:p>
            <a:p>
              <a:pPr marL="0" marR="0" indent="0" algn="ctr" defTabSz="1518341" rtl="0" eaLnBrk="1" fontAlgn="auto" latinLnBrk="0" hangingPunct="1">
                <a:lnSpc>
                  <a:spcPct val="100000"/>
                </a:lnSpc>
                <a:spcBef>
                  <a:spcPts val="0"/>
                </a:spcBef>
                <a:spcAft>
                  <a:spcPts val="0"/>
                </a:spcAft>
                <a:buClrTx/>
                <a:buSzTx/>
                <a:buFontTx/>
                <a:buNone/>
                <a:tabLst/>
                <a:defRPr/>
              </a:pPr>
              <a:endParaRPr lang="en-US" sz="2000" b="1" spc="600">
                <a:solidFill>
                  <a:schemeClr val="bg1"/>
                </a:solidFill>
                <a:latin typeface="Trebuchet MS" pitchFamily="34" charset="0"/>
              </a:endParaRPr>
            </a:p>
            <a:p>
              <a:pPr algn="ctr"/>
              <a:r>
                <a:rPr lang="en-US" sz="2800" b="1" spc="600">
                  <a:solidFill>
                    <a:schemeClr val="bg1"/>
                  </a:solidFill>
                  <a:latin typeface="Trebuchet MS" pitchFamily="34" charset="0"/>
                </a:rPr>
                <a:t>DESIGN</a:t>
              </a:r>
              <a:r>
                <a:rPr lang="en-US" sz="2800" b="1" spc="600" baseline="0">
                  <a:solidFill>
                    <a:schemeClr val="bg1"/>
                  </a:solidFill>
                  <a:latin typeface="Trebuchet MS" pitchFamily="34" charset="0"/>
                </a:rPr>
                <a:t> </a:t>
              </a:r>
              <a:r>
                <a:rPr lang="en-US" sz="2800" b="1" spc="600">
                  <a:solidFill>
                    <a:schemeClr val="bg1"/>
                  </a:solidFill>
                  <a:latin typeface="Trebuchet MS" pitchFamily="34" charset="0"/>
                </a:rPr>
                <a:t>GUIDE</a:t>
              </a:r>
            </a:p>
            <a:p>
              <a:pPr algn="ctr"/>
              <a:r>
                <a:rPr lang="en-US" sz="1050" b="1">
                  <a:latin typeface="Trebuchet MS" pitchFamily="34" charset="0"/>
                </a:rPr>
                <a:t> </a:t>
              </a:r>
            </a:p>
            <a:p>
              <a:pPr defTabSz="3765639"/>
              <a:r>
                <a:rPr lang="en-US" sz="1800" i="0">
                  <a:latin typeface="Trebuchet MS" pitchFamily="34" charset="0"/>
                </a:rPr>
                <a:t>This PowerPoint</a:t>
              </a:r>
              <a:r>
                <a:rPr lang="en-US" sz="1800" i="0" baseline="0">
                  <a:latin typeface="Trebuchet MS" pitchFamily="34" charset="0"/>
                </a:rPr>
                <a:t> </a:t>
              </a:r>
              <a:r>
                <a:rPr lang="en-US" sz="1800" i="0">
                  <a:latin typeface="Trebuchet MS" pitchFamily="34" charset="0"/>
                </a:rPr>
                <a:t>2007 template produces</a:t>
              </a:r>
              <a:r>
                <a:rPr lang="en-US" sz="1800" i="0" baseline="0">
                  <a:latin typeface="Trebuchet MS" pitchFamily="34" charset="0"/>
                </a:rPr>
                <a:t> </a:t>
              </a:r>
              <a:r>
                <a:rPr lang="en-US" sz="1800" i="0">
                  <a:latin typeface="Trebuchet MS" pitchFamily="34" charset="0"/>
                </a:rPr>
                <a:t>a 48”x72” presentation poster. </a:t>
              </a:r>
              <a:r>
                <a:rPr lang="en-US" sz="1800">
                  <a:latin typeface="Trebuchet MS" pitchFamily="34" charset="0"/>
                </a:rPr>
                <a:t>You</a:t>
              </a:r>
              <a:r>
                <a:rPr lang="en-US" sz="1800" baseline="0">
                  <a:latin typeface="Trebuchet MS" pitchFamily="34" charset="0"/>
                </a:rPr>
                <a:t> can u</a:t>
              </a:r>
              <a:r>
                <a:rPr lang="en-US" sz="1800">
                  <a:latin typeface="Trebuchet MS" pitchFamily="34" charset="0"/>
                </a:rPr>
                <a:t>se</a:t>
              </a:r>
              <a:r>
                <a:rPr lang="en-US" sz="1800" baseline="0">
                  <a:latin typeface="Trebuchet MS" pitchFamily="34" charset="0"/>
                </a:rPr>
                <a:t> it to create your research poster and </a:t>
              </a:r>
              <a:r>
                <a:rPr lang="en-US" sz="1800">
                  <a:latin typeface="Trebuchet MS" pitchFamily="34" charset="0"/>
                </a:rPr>
                <a:t>save valuable time placing titles, subtitles,</a:t>
              </a:r>
              <a:r>
                <a:rPr lang="en-US" sz="1800" baseline="0">
                  <a:latin typeface="Trebuchet MS" pitchFamily="34" charset="0"/>
                </a:rPr>
                <a:t> text, and graphics</a:t>
              </a:r>
              <a:r>
                <a:rPr lang="en-US" sz="1800">
                  <a:latin typeface="Trebuchet MS" pitchFamily="34" charset="0"/>
                </a:rPr>
                <a:t>. </a:t>
              </a:r>
            </a:p>
            <a:p>
              <a:pPr defTabSz="3765639"/>
              <a:r>
                <a:rPr lang="en-US" sz="1050">
                  <a:latin typeface="Trebuchet MS" pitchFamily="34" charset="0"/>
                </a:rPr>
                <a:t> </a:t>
              </a:r>
            </a:p>
            <a:p>
              <a:pPr defTabSz="4389219"/>
              <a:r>
                <a:rPr lang="en-US" sz="1800">
                  <a:latin typeface="Trebuchet MS" pitchFamily="34" charset="0"/>
                </a:rPr>
                <a:t>We provide a series of online answer your poster production questions. To view our template tutorials, go online to </a:t>
              </a:r>
              <a:r>
                <a:rPr lang="en-US" sz="1800" b="1">
                  <a:solidFill>
                    <a:srgbClr val="FFC000"/>
                  </a:solidFill>
                  <a:latin typeface="Trebuchet MS" pitchFamily="34" charset="0"/>
                </a:rPr>
                <a:t>PosterPresentations.com</a:t>
              </a:r>
              <a:r>
                <a:rPr lang="en-US" sz="1800" b="1">
                  <a:solidFill>
                    <a:schemeClr val="bg1"/>
                  </a:solidFill>
                  <a:latin typeface="Trebuchet MS" pitchFamily="34" charset="0"/>
                </a:rPr>
                <a:t> </a:t>
              </a:r>
              <a:r>
                <a:rPr lang="en-US" sz="1800">
                  <a:solidFill>
                    <a:schemeClr val="bg1"/>
                  </a:solidFill>
                  <a:latin typeface="Trebuchet MS" pitchFamily="34" charset="0"/>
                </a:rPr>
                <a:t>and click on HELP DESK.</a:t>
              </a:r>
            </a:p>
            <a:p>
              <a:pPr defTabSz="4389219"/>
              <a:r>
                <a:rPr lang="en-US" sz="1050">
                  <a:latin typeface="Trebuchet MS" pitchFamily="34" charset="0"/>
                </a:rPr>
                <a:t> </a:t>
              </a:r>
            </a:p>
            <a:p>
              <a:pPr defTabSz="4389219"/>
              <a:r>
                <a:rPr lang="en-US" sz="1800">
                  <a:solidFill>
                    <a:schemeClr val="bg1"/>
                  </a:solidFill>
                  <a:latin typeface="Trebuchet MS" pitchFamily="34" charset="0"/>
                </a:rPr>
                <a:t>When</a:t>
              </a:r>
              <a:r>
                <a:rPr lang="en-US" sz="1800" baseline="0">
                  <a:solidFill>
                    <a:schemeClr val="bg1"/>
                  </a:solidFill>
                  <a:latin typeface="Trebuchet MS" pitchFamily="34" charset="0"/>
                </a:rPr>
                <a:t> you are ready to</a:t>
              </a:r>
              <a:r>
                <a:rPr lang="en-US" sz="1800">
                  <a:solidFill>
                    <a:schemeClr val="bg1"/>
                  </a:solidFill>
                  <a:latin typeface="Trebuchet MS" pitchFamily="34" charset="0"/>
                </a:rPr>
                <a:t> </a:t>
              </a:r>
              <a:r>
                <a:rPr lang="en-US" sz="1800" baseline="0">
                  <a:solidFill>
                    <a:schemeClr val="bg1"/>
                  </a:solidFill>
                  <a:latin typeface="Trebuchet MS" pitchFamily="34" charset="0"/>
                </a:rPr>
                <a:t> print your poster</a:t>
              </a:r>
              <a:r>
                <a:rPr lang="en-US" sz="1800">
                  <a:solidFill>
                    <a:schemeClr val="bg1"/>
                  </a:solidFill>
                  <a:latin typeface="Trebuchet MS" pitchFamily="34" charset="0"/>
                </a:rPr>
                <a:t>,</a:t>
              </a:r>
              <a:r>
                <a:rPr lang="en-US" sz="1800" baseline="0">
                  <a:solidFill>
                    <a:schemeClr val="bg1"/>
                  </a:solidFill>
                  <a:latin typeface="Trebuchet MS" pitchFamily="34" charset="0"/>
                </a:rPr>
                <a:t> go online to </a:t>
              </a:r>
              <a:r>
                <a:rPr lang="en-US" sz="1800" b="0">
                  <a:solidFill>
                    <a:schemeClr val="bg1"/>
                  </a:solidFill>
                  <a:latin typeface="Trebuchet MS" pitchFamily="34" charset="0"/>
                </a:rPr>
                <a:t>PosterPresentations.com</a:t>
              </a:r>
              <a:br>
                <a:rPr lang="en-US" sz="1800">
                  <a:solidFill>
                    <a:schemeClr val="bg1"/>
                  </a:solidFill>
                  <a:latin typeface="Trebuchet MS" pitchFamily="34" charset="0"/>
                </a:rPr>
              </a:br>
              <a:r>
                <a:rPr lang="en-US" sz="1050">
                  <a:solidFill>
                    <a:schemeClr val="bg1"/>
                  </a:solidFill>
                  <a:latin typeface="Trebuchet MS" pitchFamily="34" charset="0"/>
                </a:rPr>
                <a:t> </a:t>
              </a:r>
            </a:p>
            <a:p>
              <a:pPr algn="l" defTabSz="3765639"/>
              <a:r>
                <a:rPr lang="en-US" sz="1800" b="0">
                  <a:solidFill>
                    <a:schemeClr val="bg1"/>
                  </a:solidFill>
                  <a:latin typeface="Trebuchet MS" pitchFamily="34" charset="0"/>
                </a:rPr>
                <a:t>Need</a:t>
              </a:r>
              <a:r>
                <a:rPr lang="en-US" sz="1800" b="0" baseline="0">
                  <a:solidFill>
                    <a:schemeClr val="bg1"/>
                  </a:solidFill>
                  <a:latin typeface="Trebuchet MS" pitchFamily="34" charset="0"/>
                </a:rPr>
                <a:t> assistance? Call us at </a:t>
              </a:r>
              <a:r>
                <a:rPr lang="en-US" sz="1800" b="0">
                  <a:solidFill>
                    <a:srgbClr val="FFC000"/>
                  </a:solidFill>
                  <a:latin typeface="Trebuchet MS" pitchFamily="34" charset="0"/>
                </a:rPr>
                <a:t>1.510.649.3001</a:t>
              </a:r>
            </a:p>
            <a:p>
              <a:pPr algn="l" defTabSz="3765639"/>
              <a:r>
                <a:rPr lang="en-US" sz="1050" b="1">
                  <a:solidFill>
                    <a:srgbClr val="FFFF00"/>
                  </a:solidFill>
                  <a:latin typeface="Trebuchet MS" pitchFamily="34" charset="0"/>
                </a:rPr>
                <a:t> </a:t>
              </a: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l" defTabSz="3765639"/>
              <a:endParaRPr lang="en-US" sz="1050" b="1">
                <a:solidFill>
                  <a:srgbClr val="FFFF00"/>
                </a:solidFill>
                <a:latin typeface="Trebuchet MS" pitchFamily="34" charset="0"/>
              </a:endParaRPr>
            </a:p>
            <a:p>
              <a:pPr algn="ctr"/>
              <a:endParaRPr lang="en-US" sz="1600" b="1">
                <a:solidFill>
                  <a:schemeClr val="bg1"/>
                </a:solidFill>
                <a:latin typeface="Trebuchet MS" pitchFamily="34" charset="0"/>
              </a:endParaRPr>
            </a:p>
            <a:p>
              <a:pPr algn="ctr"/>
              <a:r>
                <a:rPr lang="en-US" sz="2800" b="1" spc="600">
                  <a:solidFill>
                    <a:schemeClr val="bg1"/>
                  </a:solidFill>
                  <a:latin typeface="Trebuchet MS" pitchFamily="34" charset="0"/>
                </a:rPr>
                <a:t>QUICK START</a:t>
              </a:r>
            </a:p>
            <a:p>
              <a:pPr algn="ctr"/>
              <a:r>
                <a:rPr lang="en-US" sz="1050" b="1" baseline="0">
                  <a:solidFill>
                    <a:schemeClr val="bg1"/>
                  </a:solidFill>
                  <a:latin typeface="Trebuchet MS" pitchFamily="34" charset="0"/>
                </a:rPr>
                <a:t> </a:t>
              </a:r>
            </a:p>
            <a:p>
              <a:pPr algn="ctr"/>
              <a:r>
                <a:rPr lang="en-US" sz="2000" b="1" baseline="0">
                  <a:solidFill>
                    <a:srgbClr val="FFC000"/>
                  </a:solidFill>
                  <a:latin typeface="Trebuchet MS" pitchFamily="34" charset="0"/>
                </a:rPr>
                <a:t>Zoom in and out</a:t>
              </a:r>
            </a:p>
            <a:p>
              <a:pPr marL="1203325" indent="0" algn="l" defTabSz="850900"/>
              <a:r>
                <a:rPr lang="en-US" sz="1600" b="0" baseline="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800" b="0" baseline="0">
                <a:solidFill>
                  <a:schemeClr val="bg1"/>
                </a:solidFill>
                <a:latin typeface="Trebuchet MS" pitchFamily="34" charset="0"/>
              </a:endParaRPr>
            </a:p>
            <a:p>
              <a:pPr algn="ctr"/>
              <a:r>
                <a:rPr lang="en-US" sz="2000" b="1" baseline="0">
                  <a:solidFill>
                    <a:srgbClr val="FFC000"/>
                  </a:solidFill>
                  <a:latin typeface="Trebuchet MS" pitchFamily="34" charset="0"/>
                </a:rPr>
                <a:t>Title, Authors, and Affiliations</a:t>
              </a:r>
            </a:p>
            <a:p>
              <a:pPr algn="l"/>
              <a:r>
                <a:rPr lang="en-US" sz="1600" b="0" baseline="0">
                  <a:solidFill>
                    <a:schemeClr val="bg1">
                      <a:lumMod val="75000"/>
                    </a:schemeClr>
                  </a:solidFill>
                  <a:latin typeface="Trebuchet MS" pitchFamily="34" charset="0"/>
                </a:rPr>
                <a:t>Start designing your poster by adding the title, the names of the authors, and the affiliated institutions. </a:t>
              </a:r>
              <a:r>
                <a:rPr lang="en-US" sz="16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50" b="0" spc="0" baseline="0">
                  <a:solidFill>
                    <a:schemeClr val="bg1">
                      <a:lumMod val="75000"/>
                    </a:schemeClr>
                  </a:solidFill>
                  <a:latin typeface="Trebuchet MS" pitchFamily="34" charset="0"/>
                </a:rPr>
                <a:t> </a:t>
              </a:r>
            </a:p>
            <a:p>
              <a:pPr algn="l"/>
              <a:r>
                <a:rPr lang="en-US" sz="1600" b="1" spc="300" baseline="0">
                  <a:solidFill>
                    <a:srgbClr val="FFC000"/>
                  </a:solidFill>
                  <a:latin typeface="Trebuchet MS" pitchFamily="34" charset="0"/>
                </a:rPr>
                <a:t>TIP</a:t>
              </a:r>
              <a:r>
                <a:rPr lang="en-US" sz="1600" b="1" baseline="0">
                  <a:solidFill>
                    <a:srgbClr val="FFC000"/>
                  </a:solidFill>
                  <a:latin typeface="Trebuchet MS" pitchFamily="34" charset="0"/>
                </a:rPr>
                <a:t>: </a:t>
              </a:r>
              <a:r>
                <a:rPr lang="en-US" sz="1600" b="0" baseline="0">
                  <a:solidFill>
                    <a:schemeClr val="bg1">
                      <a:lumMod val="75000"/>
                    </a:schemeClr>
                  </a:solidFill>
                  <a:latin typeface="Trebuchet MS" pitchFamily="34" charset="0"/>
                </a:rPr>
                <a:t>The font size of your title should be bigger than your name(s) and institution name(s).</a:t>
              </a:r>
            </a:p>
            <a:p>
              <a:pPr algn="l"/>
              <a:endParaRPr lang="en-US" sz="1600" b="0" baseline="0">
                <a:solidFill>
                  <a:schemeClr val="bg1">
                    <a:lumMod val="75000"/>
                  </a:schemeClr>
                </a:solidFill>
                <a:latin typeface="Trebuchet MS" pitchFamily="34" charset="0"/>
              </a:endParaRPr>
            </a:p>
            <a:p>
              <a:pPr algn="l"/>
              <a:endParaRPr lang="en-US" sz="1600" b="0" baseline="0">
                <a:solidFill>
                  <a:schemeClr val="bg1">
                    <a:lumMod val="75000"/>
                  </a:schemeClr>
                </a:solidFill>
                <a:latin typeface="Trebuchet MS" pitchFamily="34" charset="0"/>
              </a:endParaRPr>
            </a:p>
            <a:p>
              <a:pPr algn="l"/>
              <a:br>
                <a:rPr lang="en-US" sz="1800" b="1" baseline="0">
                  <a:solidFill>
                    <a:schemeClr val="bg1"/>
                  </a:solidFill>
                  <a:latin typeface="Trebuchet MS" pitchFamily="34" charset="0"/>
                </a:rPr>
              </a:br>
              <a:endParaRPr lang="en-US" sz="1800" b="1">
                <a:solidFill>
                  <a:schemeClr val="bg1"/>
                </a:solidFill>
                <a:latin typeface="Trebuchet MS" pitchFamily="34" charset="0"/>
              </a:endParaRPr>
            </a:p>
            <a:p>
              <a:pPr algn="ctr"/>
              <a:endParaRPr lang="en-US" sz="1800" b="1">
                <a:solidFill>
                  <a:srgbClr val="FFC000"/>
                </a:solidFill>
                <a:latin typeface="Trebuchet MS" pitchFamily="34" charset="0"/>
              </a:endParaRPr>
            </a:p>
            <a:p>
              <a:pPr algn="ctr"/>
              <a:endParaRPr lang="en-US" sz="1800" b="1">
                <a:solidFill>
                  <a:srgbClr val="FFC000"/>
                </a:solidFill>
                <a:latin typeface="Trebuchet MS" pitchFamily="34" charset="0"/>
              </a:endParaRPr>
            </a:p>
            <a:p>
              <a:pPr algn="ctr"/>
              <a:r>
                <a:rPr lang="en-US" sz="2000" b="1">
                  <a:solidFill>
                    <a:srgbClr val="FFC000"/>
                  </a:solidFill>
                  <a:latin typeface="Trebuchet MS" pitchFamily="34" charset="0"/>
                </a:rPr>
                <a:t>Adding Logos</a:t>
              </a:r>
              <a:r>
                <a:rPr lang="en-US" sz="2000" b="1" baseline="0">
                  <a:solidFill>
                    <a:srgbClr val="FFC000"/>
                  </a:solidFill>
                  <a:latin typeface="Trebuchet MS" pitchFamily="34" charset="0"/>
                </a:rPr>
                <a:t> / Seals</a:t>
              </a:r>
            </a:p>
            <a:p>
              <a:pPr algn="l"/>
              <a:r>
                <a:rPr lang="en-US" sz="16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50" b="0" spc="300" baseline="0">
                <a:solidFill>
                  <a:schemeClr val="bg1">
                    <a:lumMod val="75000"/>
                  </a:schemeClr>
                </a:solidFill>
                <a:latin typeface="Trebuchet MS" pitchFamily="34" charset="0"/>
              </a:endParaRPr>
            </a:p>
            <a:p>
              <a:pPr algn="l"/>
              <a:r>
                <a:rPr lang="en-US" sz="1600" b="1" spc="300" baseline="0">
                  <a:solidFill>
                    <a:srgbClr val="FFC000"/>
                  </a:solidFill>
                  <a:latin typeface="Trebuchet MS" pitchFamily="34" charset="0"/>
                </a:rPr>
                <a:t>TIP:</a:t>
              </a:r>
              <a:r>
                <a:rPr lang="en-US" sz="1600" b="1" spc="0" baseline="0">
                  <a:solidFill>
                    <a:srgbClr val="FFC000"/>
                  </a:solidFill>
                  <a:latin typeface="Trebuchet MS" pitchFamily="34" charset="0"/>
                </a:rPr>
                <a:t> </a:t>
              </a:r>
              <a:r>
                <a:rPr lang="en-US" sz="1600" b="0" baseline="0">
                  <a:solidFill>
                    <a:schemeClr val="bg1">
                      <a:lumMod val="75000"/>
                    </a:schemeClr>
                  </a:solidFill>
                  <a:latin typeface="Trebuchet MS" pitchFamily="34" charset="0"/>
                </a:rPr>
                <a:t>See if your company’s logo is available on our free poster templates page.</a:t>
              </a:r>
            </a:p>
            <a:p>
              <a:pPr algn="l"/>
              <a:endParaRPr lang="en-US" sz="1600" b="0" baseline="0">
                <a:latin typeface="Trebuchet MS" pitchFamily="34" charset="0"/>
              </a:endParaRPr>
            </a:p>
            <a:p>
              <a:pPr algn="ctr"/>
              <a:r>
                <a:rPr lang="en-US" sz="2000" b="1" baseline="0">
                  <a:solidFill>
                    <a:srgbClr val="FFC000"/>
                  </a:solidFill>
                  <a:latin typeface="Trebuchet MS" pitchFamily="34" charset="0"/>
                </a:rPr>
                <a:t>Photographs / Graphics</a:t>
              </a:r>
            </a:p>
            <a:p>
              <a:pPr algn="l" defTabSz="977900"/>
              <a:r>
                <a:rPr lang="en-US" sz="16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600" b="0" spc="0" baseline="0">
                  <a:solidFill>
                    <a:schemeClr val="bg1">
                      <a:lumMod val="75000"/>
                    </a:schemeClr>
                  </a:solidFill>
                  <a:latin typeface="Trebuchet MS" pitchFamily="34" charset="0"/>
                </a:rPr>
                <a:t>disproportionally.</a:t>
              </a:r>
            </a:p>
            <a:p>
              <a:pPr algn="l" defTabSz="977900"/>
              <a:endParaRPr lang="en-US" sz="1600" b="0" baseline="0">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endParaRPr lang="en-US" sz="1800" b="1" baseline="0">
                <a:solidFill>
                  <a:srgbClr val="FFC000"/>
                </a:solidFill>
                <a:latin typeface="Trebuchet MS" pitchFamily="34" charset="0"/>
              </a:endParaRPr>
            </a:p>
            <a:p>
              <a:pPr algn="ctr"/>
              <a:r>
                <a:rPr lang="en-US" sz="2000" b="1" baseline="0">
                  <a:solidFill>
                    <a:srgbClr val="FFC000"/>
                  </a:solidFill>
                  <a:latin typeface="Trebuchet MS" pitchFamily="34" charset="0"/>
                </a:rPr>
                <a:t>Image Quality Check</a:t>
              </a:r>
            </a:p>
            <a:p>
              <a:pPr lvl="0" algn="l" defTabSz="977900"/>
              <a:r>
                <a:rPr lang="en-US" sz="1600" b="0" baseline="0">
                  <a:solidFill>
                    <a:schemeClr val="bg1">
                      <a:lumMod val="75000"/>
                    </a:schemeClr>
                  </a:solidFill>
                  <a:latin typeface="Trebuchet MS" pitchFamily="34" charset="0"/>
                </a:rPr>
                <a:t>Zoom in and look at your images at 100% magnification. If they look good they will print well. </a:t>
              </a:r>
              <a:endParaRPr lang="en-US" sz="1800" b="0">
                <a:latin typeface="Trebuchet MS" pitchFamily="34" charset="0"/>
              </a:endParaRPr>
            </a:p>
          </p:txBody>
        </p:sp>
        <p:cxnSp>
          <p:nvCxnSpPr>
            <p:cNvPr id="39" name="Straight Connector 38"/>
            <p:cNvCxnSpPr/>
            <p:nvPr userDrawn="1"/>
          </p:nvCxnSpPr>
          <p:spPr>
            <a:xfrm>
              <a:off x="-11220550" y="6558957"/>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userDrawn="1"/>
          </p:nvPicPr>
          <p:blipFill>
            <a:blip r:embed="rId4"/>
            <a:stretch>
              <a:fillRect/>
            </a:stretch>
          </p:blipFill>
          <p:spPr>
            <a:xfrm>
              <a:off x="-10921163" y="8258380"/>
              <a:ext cx="1597665" cy="1001614"/>
            </a:xfrm>
            <a:prstGeom prst="rect">
              <a:avLst/>
            </a:prstGeom>
          </p:spPr>
        </p:pic>
        <p:pic>
          <p:nvPicPr>
            <p:cNvPr id="41" name="Picture 40"/>
            <p:cNvPicPr>
              <a:picLocks noChangeAspect="1"/>
            </p:cNvPicPr>
            <p:nvPr userDrawn="1"/>
          </p:nvPicPr>
          <p:blipFill>
            <a:blip r:embed="rId5"/>
            <a:stretch>
              <a:fillRect/>
            </a:stretch>
          </p:blipFill>
          <p:spPr>
            <a:xfrm>
              <a:off x="-10736023" y="12656056"/>
              <a:ext cx="9986807" cy="877998"/>
            </a:xfrm>
            <a:prstGeom prst="rect">
              <a:avLst/>
            </a:prstGeom>
          </p:spPr>
        </p:pic>
        <p:grpSp>
          <p:nvGrpSpPr>
            <p:cNvPr id="42" name="Group 41"/>
            <p:cNvGrpSpPr/>
            <p:nvPr userDrawn="1"/>
          </p:nvGrpSpPr>
          <p:grpSpPr>
            <a:xfrm>
              <a:off x="-9844889" y="20003965"/>
              <a:ext cx="7631078" cy="1987374"/>
              <a:chOff x="-4516464" y="11400895"/>
              <a:chExt cx="3516822" cy="1095700"/>
            </a:xfrm>
          </p:grpSpPr>
          <p:grpSp>
            <p:nvGrpSpPr>
              <p:cNvPr id="71" name="Group 70"/>
              <p:cNvGrpSpPr/>
              <p:nvPr userDrawn="1"/>
            </p:nvGrpSpPr>
            <p:grpSpPr>
              <a:xfrm>
                <a:off x="-2783494" y="11400931"/>
                <a:ext cx="624373" cy="894738"/>
                <a:chOff x="-3958698" y="11604666"/>
                <a:chExt cx="779266" cy="1282148"/>
              </a:xfrm>
            </p:grpSpPr>
            <p:pic>
              <p:nvPicPr>
                <p:cNvPr id="77" name="Picture 76"/>
                <p:cNvPicPr>
                  <a:picLocks noChangeAspect="1"/>
                </p:cNvPicPr>
                <p:nvPr userDrawn="1"/>
              </p:nvPicPr>
              <p:blipFill>
                <a:blip r:embed="rId6"/>
                <a:stretch>
                  <a:fillRect/>
                </a:stretch>
              </p:blipFill>
              <p:spPr>
                <a:xfrm>
                  <a:off x="-3948160" y="11604666"/>
                  <a:ext cx="768728" cy="1090753"/>
                </a:xfrm>
                <a:prstGeom prst="rect">
                  <a:avLst/>
                </a:prstGeom>
              </p:spPr>
            </p:pic>
            <p:sp>
              <p:nvSpPr>
                <p:cNvPr id="78" name="TextBox 56"/>
                <p:cNvSpPr txBox="1"/>
                <p:nvPr userDrawn="1"/>
              </p:nvSpPr>
              <p:spPr>
                <a:xfrm>
                  <a:off x="-3958698" y="12643655"/>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a:solidFill>
                        <a:schemeClr val="tx1"/>
                      </a:solidFill>
                    </a:rPr>
                    <a:t>ORIGINAL</a:t>
                  </a:r>
                </a:p>
              </p:txBody>
            </p:sp>
          </p:grpSp>
          <p:grpSp>
            <p:nvGrpSpPr>
              <p:cNvPr id="72" name="Group 71"/>
              <p:cNvGrpSpPr/>
              <p:nvPr userDrawn="1"/>
            </p:nvGrpSpPr>
            <p:grpSpPr>
              <a:xfrm>
                <a:off x="-2033159" y="11400901"/>
                <a:ext cx="1033517" cy="907673"/>
                <a:chOff x="-2921738" y="11667366"/>
                <a:chExt cx="1420279" cy="1247341"/>
              </a:xfrm>
            </p:grpSpPr>
            <p:pic>
              <p:nvPicPr>
                <p:cNvPr id="75" name="Picture 74"/>
                <p:cNvPicPr>
                  <a:picLocks noChangeAspect="1"/>
                </p:cNvPicPr>
                <p:nvPr userDrawn="1"/>
              </p:nvPicPr>
              <p:blipFill>
                <a:blip r:embed="rId6"/>
                <a:stretch>
                  <a:fillRect/>
                </a:stretch>
              </p:blipFill>
              <p:spPr>
                <a:xfrm>
                  <a:off x="-2921738" y="11667366"/>
                  <a:ext cx="1420279" cy="1029695"/>
                </a:xfrm>
                <a:prstGeom prst="rect">
                  <a:avLst/>
                </a:prstGeom>
              </p:spPr>
            </p:pic>
            <p:sp>
              <p:nvSpPr>
                <p:cNvPr id="76" name="TextBox 54"/>
                <p:cNvSpPr txBox="1"/>
                <p:nvPr userDrawn="1"/>
              </p:nvSpPr>
              <p:spPr>
                <a:xfrm>
                  <a:off x="-2918992" y="126426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a:solidFill>
                        <a:schemeClr val="bg1"/>
                      </a:solidFill>
                    </a:rPr>
                    <a:t>DISTORTED</a:t>
                  </a:r>
                  <a:endParaRPr lang="en-US" sz="700" b="1">
                    <a:solidFill>
                      <a:schemeClr val="bg1"/>
                    </a:solidFill>
                  </a:endParaRPr>
                </a:p>
              </p:txBody>
            </p:sp>
          </p:grpSp>
          <p:pic>
            <p:nvPicPr>
              <p:cNvPr id="73" name="Picture 72"/>
              <p:cNvPicPr>
                <a:picLocks noChangeAspect="1"/>
              </p:cNvPicPr>
              <p:nvPr userDrawn="1"/>
            </p:nvPicPr>
            <p:blipFill>
              <a:blip r:embed="rId7"/>
              <a:stretch>
                <a:fillRect/>
              </a:stretch>
            </p:blipFill>
            <p:spPr>
              <a:xfrm>
                <a:off x="-4516464" y="11400895"/>
                <a:ext cx="1098742" cy="847761"/>
              </a:xfrm>
              <a:prstGeom prst="rect">
                <a:avLst/>
              </a:prstGeom>
            </p:spPr>
          </p:pic>
          <p:sp>
            <p:nvSpPr>
              <p:cNvPr id="74" name="TextBox 52"/>
              <p:cNvSpPr txBox="1"/>
              <p:nvPr userDrawn="1"/>
            </p:nvSpPr>
            <p:spPr>
              <a:xfrm>
                <a:off x="-4471893" y="1229862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43" name="Group 42"/>
            <p:cNvGrpSpPr/>
            <p:nvPr userDrawn="1"/>
          </p:nvGrpSpPr>
          <p:grpSpPr>
            <a:xfrm>
              <a:off x="-9469558" y="23877378"/>
              <a:ext cx="7832477" cy="2027099"/>
              <a:chOff x="-4365215" y="13511542"/>
              <a:chExt cx="3609638" cy="1117602"/>
            </a:xfrm>
          </p:grpSpPr>
          <p:pic>
            <p:nvPicPr>
              <p:cNvPr id="44" name="Picture 43"/>
              <p:cNvPicPr/>
              <p:nvPr userDrawn="1"/>
            </p:nvPicPr>
            <p:blipFill>
              <a:blip r:embed="rId8"/>
              <a:stretch>
                <a:fillRect/>
              </a:stretch>
            </p:blipFill>
            <p:spPr>
              <a:xfrm>
                <a:off x="-4116855" y="13661577"/>
                <a:ext cx="1512652" cy="772700"/>
              </a:xfrm>
              <a:prstGeom prst="rect">
                <a:avLst/>
              </a:prstGeom>
            </p:spPr>
          </p:pic>
          <p:pic>
            <p:nvPicPr>
              <p:cNvPr id="45" name="Picture 44"/>
              <p:cNvPicPr/>
              <p:nvPr userDrawn="1"/>
            </p:nvPicPr>
            <p:blipFill>
              <a:blip r:embed="rId9"/>
              <a:stretch>
                <a:fillRect/>
              </a:stretch>
            </p:blipFill>
            <p:spPr>
              <a:xfrm>
                <a:off x="-2534018" y="13661577"/>
                <a:ext cx="1512652" cy="772700"/>
              </a:xfrm>
              <a:prstGeom prst="rect">
                <a:avLst/>
              </a:prstGeom>
            </p:spPr>
          </p:pic>
          <p:sp>
            <p:nvSpPr>
              <p:cNvPr id="69" name="TextBox 47"/>
              <p:cNvSpPr txBox="1"/>
              <p:nvPr userDrawn="1"/>
            </p:nvSpPr>
            <p:spPr>
              <a:xfrm rot="16200000">
                <a:off x="-4859006" y="14005333"/>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a:solidFill>
                      <a:srgbClr val="92D050"/>
                    </a:solidFill>
                  </a:rPr>
                  <a:t>Good</a:t>
                </a:r>
                <a:r>
                  <a:rPr lang="en-US" sz="1100" baseline="0">
                    <a:solidFill>
                      <a:srgbClr val="92D050"/>
                    </a:solidFill>
                  </a:rPr>
                  <a:t> </a:t>
                </a:r>
                <a:r>
                  <a:rPr lang="en-US" sz="1100" baseline="0">
                    <a:solidFill>
                      <a:schemeClr val="bg1"/>
                    </a:solidFill>
                  </a:rPr>
                  <a:t>printing quality</a:t>
                </a:r>
                <a:endParaRPr lang="en-US" sz="1100">
                  <a:solidFill>
                    <a:schemeClr val="bg1"/>
                  </a:solidFill>
                </a:endParaRPr>
              </a:p>
            </p:txBody>
          </p:sp>
          <p:sp>
            <p:nvSpPr>
              <p:cNvPr id="70" name="TextBox 48"/>
              <p:cNvSpPr txBox="1"/>
              <p:nvPr userDrawn="1"/>
            </p:nvSpPr>
            <p:spPr>
              <a:xfrm rot="16200000">
                <a:off x="-1385298" y="1399942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a:solidFill>
                      <a:srgbClr val="FF0000"/>
                    </a:solidFill>
                  </a:rPr>
                  <a:t>Bad </a:t>
                </a:r>
                <a:r>
                  <a:rPr lang="en-US" sz="1200">
                    <a:solidFill>
                      <a:schemeClr val="bg1"/>
                    </a:solidFill>
                  </a:rPr>
                  <a:t>printing quality</a:t>
                </a:r>
              </a:p>
            </p:txBody>
          </p:sp>
        </p:grpSp>
      </p:grpSp>
      <p:grpSp>
        <p:nvGrpSpPr>
          <p:cNvPr id="79" name="Group 78"/>
          <p:cNvGrpSpPr>
            <a:grpSpLocks noChangeAspect="1"/>
          </p:cNvGrpSpPr>
          <p:nvPr userDrawn="1"/>
        </p:nvGrpSpPr>
        <p:grpSpPr>
          <a:xfrm>
            <a:off x="33172104" y="11216"/>
            <a:ext cx="6632760" cy="21934383"/>
            <a:chOff x="36782324" y="0"/>
            <a:chExt cx="11062139" cy="27432000"/>
          </a:xfrm>
        </p:grpSpPr>
        <p:sp>
          <p:nvSpPr>
            <p:cNvPr id="80" name="Rectangle 79"/>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3200" b="1" spc="600">
                  <a:solidFill>
                    <a:schemeClr val="bg1"/>
                  </a:solidFill>
                  <a:latin typeface="Trebuchet MS" pitchFamily="34" charset="0"/>
                </a:rPr>
                <a:t>QUICK START (cont.)</a:t>
              </a:r>
            </a:p>
            <a:p>
              <a:pPr algn="ctr"/>
              <a:endParaRPr lang="en-US" sz="2800" b="1" baseline="0">
                <a:solidFill>
                  <a:schemeClr val="bg1"/>
                </a:solidFill>
                <a:latin typeface="Trebuchet MS" pitchFamily="34" charset="0"/>
              </a:endParaRPr>
            </a:p>
            <a:p>
              <a:pPr algn="ctr"/>
              <a:r>
                <a:rPr lang="en-US" sz="20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6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6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endParaRPr lang="en-US" sz="1600" b="0" baseline="0">
                <a:solidFill>
                  <a:schemeClr val="bg1">
                    <a:lumMod val="75000"/>
                  </a:schemeClr>
                </a:solidFill>
                <a:latin typeface="Trebuchet MS" pitchFamily="34" charset="0"/>
              </a:endParaRPr>
            </a:p>
            <a:p>
              <a:pPr marL="0" indent="0" algn="l" defTabSz="114300"/>
              <a:r>
                <a:rPr lang="en-US" sz="16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600" b="0" baseline="0">
                <a:solidFill>
                  <a:schemeClr val="bg1">
                    <a:lumMod val="75000"/>
                  </a:schemeClr>
                </a:solidFill>
                <a:latin typeface="Trebuchet MS" pitchFamily="34" charset="0"/>
              </a:endParaRPr>
            </a:p>
            <a:p>
              <a:pPr algn="ctr"/>
              <a:r>
                <a:rPr lang="en-US" sz="2000" b="1" baseline="0">
                  <a:solidFill>
                    <a:srgbClr val="FFC000"/>
                  </a:solidFill>
                  <a:latin typeface="Trebuchet MS" pitchFamily="34" charset="0"/>
                </a:rPr>
                <a:t>How to add Text</a:t>
              </a:r>
            </a:p>
            <a:p>
              <a:pPr marL="1730375" lvl="2" indent="0" algn="l" defTabSz="114300"/>
              <a:r>
                <a:rPr lang="en-US" sz="16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6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600" b="0" baseline="0">
                  <a:solidFill>
                    <a:schemeClr val="bg1">
                      <a:lumMod val="75000"/>
                    </a:schemeClr>
                  </a:solidFill>
                  <a:latin typeface="Trebuchet MS" pitchFamily="34" charset="0"/>
                </a:rPr>
                <a:t> </a:t>
              </a:r>
              <a:r>
                <a:rPr kumimoji="0" lang="en-US" sz="20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600" b="0" baseline="0">
                <a:solidFill>
                  <a:schemeClr val="bg1">
                    <a:lumMod val="75000"/>
                  </a:schemeClr>
                </a:solidFill>
                <a:latin typeface="Trebuchet MS" pitchFamily="34" charset="0"/>
              </a:endParaRPr>
            </a:p>
            <a:p>
              <a:pPr marL="1518341" lvl="2" indent="0" algn="l" defTabSz="114300"/>
              <a:endParaRPr lang="en-US" sz="1600" b="0" baseline="0">
                <a:solidFill>
                  <a:schemeClr val="bg1">
                    <a:lumMod val="75000"/>
                  </a:schemeClr>
                </a:solidFill>
                <a:latin typeface="Trebuchet MS" pitchFamily="34" charset="0"/>
              </a:endParaRPr>
            </a:p>
            <a:p>
              <a:pPr algn="ctr"/>
              <a:r>
                <a:rPr lang="en-US" sz="2000" b="1" baseline="0">
                  <a:solidFill>
                    <a:srgbClr val="FFC000"/>
                  </a:solidFill>
                  <a:latin typeface="Trebuchet MS" pitchFamily="34" charset="0"/>
                </a:rPr>
                <a:t>How to add Tables</a:t>
              </a:r>
            </a:p>
            <a:p>
              <a:pPr marL="971550" lvl="1" indent="0" algn="l" defTabSz="114300"/>
              <a:r>
                <a:rPr lang="en-US" sz="1600" b="0" baseline="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6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6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lumMod val="75000"/>
                  </a:prstClr>
                </a:solidFill>
                <a:effectLst/>
                <a:uLnTx/>
                <a:uFillTx/>
                <a:latin typeface="Trebuchet MS" pitchFamily="34" charset="0"/>
              </a:endParaRPr>
            </a:p>
          </p:txBody>
        </p:sp>
        <p:pic>
          <p:nvPicPr>
            <p:cNvPr id="81" name="Picture 80"/>
            <p:cNvPicPr/>
            <p:nvPr userDrawn="1"/>
          </p:nvPicPr>
          <p:blipFill>
            <a:blip r:embed="rId10"/>
            <a:stretch>
              <a:fillRect/>
            </a:stretch>
          </p:blipFill>
          <p:spPr>
            <a:xfrm>
              <a:off x="39540164" y="3688889"/>
              <a:ext cx="5586150" cy="1716939"/>
            </a:xfrm>
            <a:prstGeom prst="rect">
              <a:avLst/>
            </a:prstGeom>
          </p:spPr>
        </p:pic>
        <p:pic>
          <p:nvPicPr>
            <p:cNvPr id="82" name="Picture 81"/>
            <p:cNvPicPr>
              <a:picLocks noChangeAspect="1"/>
            </p:cNvPicPr>
            <p:nvPr userDrawn="1"/>
          </p:nvPicPr>
          <p:blipFill>
            <a:blip r:embed="rId11"/>
            <a:stretch>
              <a:fillRect/>
            </a:stretch>
          </p:blipFill>
          <p:spPr>
            <a:xfrm>
              <a:off x="37163425" y="8002947"/>
              <a:ext cx="2969584" cy="1140240"/>
            </a:xfrm>
            <a:prstGeom prst="rect">
              <a:avLst/>
            </a:prstGeom>
            <a:ln>
              <a:noFill/>
            </a:ln>
          </p:spPr>
        </p:pic>
        <p:pic>
          <p:nvPicPr>
            <p:cNvPr id="83" name="Picture 82"/>
            <p:cNvPicPr/>
            <p:nvPr userDrawn="1"/>
          </p:nvPicPr>
          <p:blipFill>
            <a:blip r:embed="rId12"/>
            <a:stretch>
              <a:fillRect/>
            </a:stretch>
          </p:blipFill>
          <p:spPr>
            <a:xfrm>
              <a:off x="37593435" y="11823083"/>
              <a:ext cx="1482265" cy="825421"/>
            </a:xfrm>
            <a:prstGeom prst="rect">
              <a:avLst/>
            </a:prstGeom>
          </p:spPr>
        </p:pic>
        <p:grpSp>
          <p:nvGrpSpPr>
            <p:cNvPr id="84" name="Group 83"/>
            <p:cNvGrpSpPr/>
            <p:nvPr userDrawn="1"/>
          </p:nvGrpSpPr>
          <p:grpSpPr>
            <a:xfrm>
              <a:off x="37163426" y="23152348"/>
              <a:ext cx="10354213" cy="1115850"/>
              <a:chOff x="31687960" y="29635357"/>
              <a:chExt cx="9771399" cy="1155811"/>
            </a:xfrm>
          </p:grpSpPr>
          <p:sp>
            <p:nvSpPr>
              <p:cNvPr id="86" name="Rounded Rectangle 85"/>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87" name="Picture 86" descr="http://t2.gstatic.com/images?q=tbn:ANd9GcR4APHC6TT9w54M2zn_pvCiBxUNcspYPoVxirLRphBoJabfSvu7zw">
                <a:hlinkClick r:id="rId13"/>
              </p:cNvPr>
              <p:cNvPicPr>
                <a:picLocks noChangeAspect="1" noChangeArrowheads="1"/>
              </p:cNvPicPr>
              <p:nvPr userDrawn="1"/>
            </p:nvPicPr>
            <p:blipFill>
              <a:blip r:embed="rId14" cstate="print"/>
              <a:srcRect/>
              <a:stretch>
                <a:fillRect/>
              </a:stretch>
            </p:blipFill>
            <p:spPr bwMode="auto">
              <a:xfrm>
                <a:off x="31813900" y="29733687"/>
                <a:ext cx="914401" cy="914399"/>
              </a:xfrm>
              <a:prstGeom prst="rect">
                <a:avLst/>
              </a:prstGeom>
              <a:noFill/>
              <a:ln>
                <a:noFill/>
              </a:ln>
            </p:spPr>
          </p:pic>
          <p:sp>
            <p:nvSpPr>
              <p:cNvPr id="88" name="TextBox 66"/>
              <p:cNvSpPr txBox="1"/>
              <p:nvPr userDrawn="1"/>
            </p:nvSpPr>
            <p:spPr>
              <a:xfrm>
                <a:off x="32788169" y="29887288"/>
                <a:ext cx="8671190" cy="903880"/>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a:solidFill>
                      <a:schemeClr val="tx2"/>
                    </a:solidFill>
                    <a:latin typeface="Trebuchet MS" pitchFamily="34" charset="0"/>
                  </a:rPr>
                  <a:t>Student</a:t>
                </a:r>
                <a:r>
                  <a:rPr lang="en-US" sz="1400" baseline="0">
                    <a:solidFill>
                      <a:schemeClr val="tx2"/>
                    </a:solidFill>
                    <a:latin typeface="Trebuchet MS" pitchFamily="34" charset="0"/>
                  </a:rPr>
                  <a:t> discounts are available on our </a:t>
                </a:r>
                <a:r>
                  <a:rPr lang="en-US" sz="1400" baseline="0" err="1">
                    <a:solidFill>
                      <a:schemeClr val="tx2"/>
                    </a:solidFill>
                    <a:latin typeface="Trebuchet MS" pitchFamily="34" charset="0"/>
                  </a:rPr>
                  <a:t>Facebook</a:t>
                </a:r>
                <a:r>
                  <a:rPr lang="en-US" sz="1400" baseline="0">
                    <a:solidFill>
                      <a:schemeClr val="tx2"/>
                    </a:solidFill>
                    <a:latin typeface="Trebuchet MS" pitchFamily="34" charset="0"/>
                  </a:rPr>
                  <a:t> page.</a:t>
                </a:r>
                <a:br>
                  <a:rPr lang="en-US" sz="1400" baseline="0">
                    <a:solidFill>
                      <a:schemeClr val="tx2"/>
                    </a:solidFill>
                    <a:latin typeface="Trebuchet MS" pitchFamily="34" charset="0"/>
                  </a:rPr>
                </a:br>
                <a:r>
                  <a:rPr lang="en-US" sz="1400" baseline="0">
                    <a:solidFill>
                      <a:schemeClr val="tx2"/>
                    </a:solidFill>
                    <a:latin typeface="Trebuchet MS" pitchFamily="34" charset="0"/>
                  </a:rPr>
                  <a:t>Go to </a:t>
                </a:r>
                <a:r>
                  <a:rPr lang="en-US" sz="1400" u="sng" baseline="0">
                    <a:solidFill>
                      <a:schemeClr val="tx2"/>
                    </a:solidFill>
                    <a:latin typeface="Trebuchet MS" pitchFamily="34" charset="0"/>
                  </a:rPr>
                  <a:t>PosterPresentations.com</a:t>
                </a:r>
                <a:r>
                  <a:rPr lang="en-US" sz="1400" baseline="0">
                    <a:solidFill>
                      <a:schemeClr val="tx2"/>
                    </a:solidFill>
                    <a:latin typeface="Trebuchet MS" pitchFamily="34" charset="0"/>
                  </a:rPr>
                  <a:t> and click on the FB icon. </a:t>
                </a:r>
                <a:endParaRPr lang="en-US" sz="1400">
                  <a:solidFill>
                    <a:schemeClr val="tx2"/>
                  </a:solidFill>
                  <a:latin typeface="Trebuchet MS" pitchFamily="34" charset="0"/>
                </a:endParaRPr>
              </a:p>
            </p:txBody>
          </p:sp>
        </p:grpSp>
        <p:sp>
          <p:nvSpPr>
            <p:cNvPr id="85" name="TextBox 63"/>
            <p:cNvSpPr txBox="1"/>
            <p:nvPr userDrawn="1"/>
          </p:nvSpPr>
          <p:spPr>
            <a:xfrm>
              <a:off x="37163425" y="24536528"/>
              <a:ext cx="4118250" cy="2224346"/>
            </a:xfrm>
            <a:prstGeom prst="rect">
              <a:avLst/>
            </a:prstGeom>
            <a:noFill/>
          </p:spPr>
          <p:txBody>
            <a:bodyPr wrap="non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nSpc>
                  <a:spcPts val="2600"/>
                </a:lnSpc>
              </a:pPr>
              <a:r>
                <a:rPr lang="en-US" sz="1400">
                  <a:solidFill>
                    <a:schemeClr val="bg1"/>
                  </a:solidFill>
                  <a:latin typeface="Calibri" panose="020F0502020204030204" pitchFamily="34" charset="0"/>
                </a:rPr>
                <a:t>© 2013</a:t>
              </a:r>
              <a:r>
                <a:rPr lang="en-US" sz="1400" baseline="0">
                  <a:solidFill>
                    <a:schemeClr val="bg1"/>
                  </a:solidFill>
                  <a:latin typeface="Calibri" panose="020F0502020204030204" pitchFamily="34" charset="0"/>
                </a:rPr>
                <a:t> </a:t>
              </a:r>
              <a:r>
                <a:rPr lang="en-US" sz="1400">
                  <a:solidFill>
                    <a:schemeClr val="bg1"/>
                  </a:solidFill>
                  <a:latin typeface="Calibri" panose="020F0502020204030204" pitchFamily="34" charset="0"/>
                </a:rPr>
                <a:t>PosterPresentations.com</a:t>
              </a:r>
            </a:p>
            <a:p>
              <a:pPr>
                <a:lnSpc>
                  <a:spcPts val="2600"/>
                </a:lnSpc>
              </a:pPr>
              <a:r>
                <a:rPr lang="en-US" sz="1400">
                  <a:solidFill>
                    <a:schemeClr val="bg1"/>
                  </a:solidFill>
                  <a:latin typeface="Calibri" panose="020F0502020204030204" pitchFamily="34" charset="0"/>
                </a:rPr>
                <a:t>     2117 Fourth Street ,</a:t>
              </a:r>
              <a:r>
                <a:rPr lang="en-US" sz="1400" baseline="0">
                  <a:solidFill>
                    <a:schemeClr val="bg1"/>
                  </a:solidFill>
                  <a:latin typeface="Calibri" panose="020F0502020204030204" pitchFamily="34" charset="0"/>
                </a:rPr>
                <a:t> Unit C        </a:t>
              </a:r>
            </a:p>
            <a:p>
              <a:pPr>
                <a:lnSpc>
                  <a:spcPts val="2600"/>
                </a:lnSpc>
              </a:pPr>
              <a:r>
                <a:rPr lang="en-US" sz="1400" baseline="0">
                  <a:solidFill>
                    <a:schemeClr val="bg1"/>
                  </a:solidFill>
                  <a:latin typeface="Calibri" panose="020F0502020204030204" pitchFamily="34" charset="0"/>
                </a:rPr>
                <a:t>     Berkeley CA 94710</a:t>
              </a:r>
              <a:br>
                <a:rPr lang="en-US" sz="1400" baseline="0">
                  <a:solidFill>
                    <a:schemeClr val="bg1"/>
                  </a:solidFill>
                  <a:latin typeface="Calibri" panose="020F0502020204030204" pitchFamily="34" charset="0"/>
                </a:rPr>
              </a:br>
              <a:r>
                <a:rPr lang="en-US" sz="1400" baseline="0">
                  <a:solidFill>
                    <a:schemeClr val="bg1"/>
                  </a:solidFill>
                  <a:latin typeface="Calibri" panose="020F0502020204030204" pitchFamily="34" charset="0"/>
                </a:rPr>
                <a:t>    </a:t>
              </a:r>
              <a:r>
                <a:rPr lang="en-US" sz="1400" b="1" baseline="0">
                  <a:solidFill>
                    <a:srgbClr val="FFFF00"/>
                  </a:solidFill>
                  <a:latin typeface="Calibri" panose="020F0502020204030204" pitchFamily="34" charset="0"/>
                </a:rPr>
                <a:t>posterpresenter@gmail.com</a:t>
              </a:r>
              <a:endParaRPr lang="en-US" sz="1400" b="1">
                <a:solidFill>
                  <a:srgbClr val="FFFF00"/>
                </a:solidFill>
                <a:latin typeface="Calibri" panose="020F0502020204030204" pitchFamily="34" charset="0"/>
              </a:endParaRPr>
            </a:p>
          </p:txBody>
        </p:sp>
      </p:grpSp>
    </p:spTree>
  </p:cSld>
  <p:clrMap bg1="lt1" tx1="dk1" bg2="lt2" tx2="dk2" accent1="accent1" accent2="accent2" accent3="accent3" accent4="accent4" accent5="accent5" accent6="accent6" hlink="hlink" folHlink="folHlink"/>
  <p:sldLayoutIdLst>
    <p:sldLayoutId id="2147483654" r:id="rId1"/>
    <p:sldLayoutId id="2147483659" r:id="rId2"/>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1.xml"/><Relationship Id="rId7" Type="http://schemas.openxmlformats.org/officeDocument/2006/relationships/image" Target="../media/image12.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1.png"/><Relationship Id="rId5" Type="http://schemas.openxmlformats.org/officeDocument/2006/relationships/hyperlink" Target="https://citeseerx.ist.psu.edu/viewdoc/download?doi=10.1.1.541.991&amp;rep=rep1&amp;type=pdf" TargetMode="External"/><Relationship Id="rId4" Type="http://schemas.openxmlformats.org/officeDocument/2006/relationships/notesSlide" Target="../notesSlides/notesSlide1.xm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59000">
              <a:srgbClr val="C00000"/>
            </a:gs>
            <a:gs pos="97000">
              <a:schemeClr val="accent1">
                <a:lumMod val="45000"/>
                <a:lumOff val="55000"/>
              </a:schemeClr>
            </a:gs>
            <a:gs pos="95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208364-C7FD-614C-8C98-7A980EEBDC70}"/>
              </a:ext>
            </a:extLst>
          </p:cNvPr>
          <p:cNvSpPr>
            <a:spLocks noGrp="1"/>
          </p:cNvSpPr>
          <p:nvPr>
            <p:ph type="body" sz="quarter" idx="10"/>
          </p:nvPr>
        </p:nvSpPr>
        <p:spPr>
          <a:xfrm>
            <a:off x="22114184" y="12811561"/>
            <a:ext cx="9583201" cy="9538379"/>
          </a:xfrm>
        </p:spPr>
        <p:txBody>
          <a:bodyPr/>
          <a:lstStyle/>
          <a:p>
            <a:r>
              <a:rPr lang="en-US" sz="3200" dirty="0">
                <a:latin typeface="+mn-lt"/>
              </a:rPr>
              <a:t>.</a:t>
            </a:r>
            <a:endParaRPr lang="en-US" sz="3200" dirty="0">
              <a:solidFill>
                <a:schemeClr val="tx1"/>
              </a:solidFill>
              <a:latin typeface="+mn-lt"/>
            </a:endParaRPr>
          </a:p>
          <a:p>
            <a:endParaRPr lang="en-US" sz="3200" dirty="0">
              <a:solidFill>
                <a:schemeClr val="tx1"/>
              </a:solidFill>
              <a:latin typeface="+mn-lt"/>
            </a:endParaRPr>
          </a:p>
          <a:p>
            <a:r>
              <a:rPr lang="en-US" sz="3200" dirty="0">
                <a:solidFill>
                  <a:schemeClr val="tx1"/>
                </a:solidFill>
                <a:latin typeface="+mn-lt"/>
              </a:rPr>
              <a:t>2. </a:t>
            </a:r>
            <a:r>
              <a:rPr lang="en-US" sz="2000" dirty="0">
                <a:solidFill>
                  <a:schemeClr val="tx1"/>
                </a:solidFill>
                <a:latin typeface="+mn-lt"/>
              </a:rPr>
              <a:t>C</a:t>
            </a:r>
            <a:r>
              <a:rPr lang="en-US" dirty="0"/>
              <a:t>ostantino, C. P., </a:t>
            </a:r>
            <a:r>
              <a:rPr lang="en-US" dirty="0" err="1"/>
              <a:t>Bertuletti</a:t>
            </a:r>
            <a:r>
              <a:rPr lang="en-US" dirty="0"/>
              <a:t>, S. M., &amp; </a:t>
            </a:r>
            <a:r>
              <a:rPr lang="en-US" dirty="0" err="1"/>
              <a:t>Romiti</a:t>
            </a:r>
            <a:r>
              <a:rPr lang="en-US" dirty="0"/>
              <a:t>, D. M. (2018, July ). </a:t>
            </a:r>
            <a:r>
              <a:rPr lang="en-US" i="1" dirty="0"/>
              <a:t>Efficacy of Whole-Body Vibration Board Training on Strength in Athletes After Anterior Cruciate Ligament Reconstruction: A Randomized Controlled Study.</a:t>
            </a:r>
            <a:r>
              <a:rPr lang="en-US" dirty="0"/>
              <a:t> Retrieved from Clinical Journal of Sports Medicine : https://</a:t>
            </a:r>
            <a:r>
              <a:rPr lang="en-US" dirty="0" err="1"/>
              <a:t>journals.lww.com</a:t>
            </a:r>
            <a:r>
              <a:rPr lang="en-US" dirty="0"/>
              <a:t>/</a:t>
            </a:r>
            <a:r>
              <a:rPr lang="en-US" dirty="0" err="1"/>
              <a:t>cjsportsmed</a:t>
            </a:r>
            <a:r>
              <a:rPr lang="en-US" dirty="0"/>
              <a:t>/Abstract/2018/07000/Efficacy_of_Whole_Body_Vibration_Board_Training_on.3.aspx</a:t>
            </a:r>
          </a:p>
          <a:p>
            <a:r>
              <a:rPr lang="en-US" sz="3200" dirty="0">
                <a:solidFill>
                  <a:schemeClr val="tx1"/>
                </a:solidFill>
                <a:latin typeface="+mn-lt"/>
              </a:rPr>
              <a:t>3.</a:t>
            </a:r>
            <a:r>
              <a:rPr lang="en-US" dirty="0"/>
              <a:t> </a:t>
            </a:r>
            <a:r>
              <a:rPr lang="en-US" dirty="0" err="1"/>
              <a:t>Kvist</a:t>
            </a:r>
            <a:r>
              <a:rPr lang="en-US" dirty="0"/>
              <a:t>, J. (2004). </a:t>
            </a:r>
            <a:r>
              <a:rPr lang="en-US" i="1" dirty="0"/>
              <a:t>Rehabilitation following Anterior Cruciate Ligament Injury .</a:t>
            </a:r>
            <a:r>
              <a:rPr lang="en-US" dirty="0"/>
              <a:t> Retrieved from Injury clinic : </a:t>
            </a:r>
            <a:r>
              <a:rPr lang="en-US" dirty="0">
                <a:hlinkClick r:id="rId5"/>
              </a:rPr>
              <a:t>https://citeseerx.ist.psu.edu/viewdoc/download?doi=10.1.1.541.991&amp;rep=rep1&amp;type=pdf</a:t>
            </a:r>
            <a:endParaRPr lang="en-US" dirty="0"/>
          </a:p>
          <a:p>
            <a:r>
              <a:rPr lang="en-US" sz="3200" dirty="0"/>
              <a:t>4.</a:t>
            </a:r>
            <a:r>
              <a:rPr lang="en-US" dirty="0"/>
              <a:t> Lorenz, M. P. (2011, Sep 6). </a:t>
            </a:r>
            <a:r>
              <a:rPr lang="en-US" i="1" dirty="0"/>
              <a:t>NTEGRATION OF STRENGTH AND CONDITIONING PRINCIPLES INTO A REHABILITATION PROGRAM.</a:t>
            </a:r>
            <a:r>
              <a:rPr lang="en-US" dirty="0"/>
              <a:t> Retrieved from NCBI: https://</a:t>
            </a:r>
            <a:r>
              <a:rPr lang="en-US" dirty="0" err="1"/>
              <a:t>www.ncbi.nlm.nih.gov</a:t>
            </a:r>
            <a:r>
              <a:rPr lang="en-US" dirty="0"/>
              <a:t>/</a:t>
            </a:r>
            <a:r>
              <a:rPr lang="en-US" dirty="0" err="1"/>
              <a:t>pmc</a:t>
            </a:r>
            <a:r>
              <a:rPr lang="en-US" dirty="0"/>
              <a:t>/articles/PMC3164002/</a:t>
            </a:r>
          </a:p>
          <a:p>
            <a:r>
              <a:rPr lang="en-US" sz="3200" dirty="0"/>
              <a:t>5. </a:t>
            </a:r>
            <a:r>
              <a:rPr lang="en-US" sz="2000" dirty="0"/>
              <a:t>P</a:t>
            </a:r>
            <a:r>
              <a:rPr lang="en-US" i="1" dirty="0"/>
              <a:t>rogressive strength training restores quadriceps and hamstring muscle strength within 7 months after ACL reconstruction in amateur male soccer players.</a:t>
            </a:r>
            <a:r>
              <a:rPr lang="en-US" dirty="0"/>
              <a:t> (2019). </a:t>
            </a:r>
          </a:p>
          <a:p>
            <a:r>
              <a:rPr lang="en-US" sz="3200" dirty="0"/>
              <a:t>6.</a:t>
            </a:r>
            <a:r>
              <a:rPr lang="en-US" dirty="0"/>
              <a:t>Retrieved from science Direct : </a:t>
            </a:r>
          </a:p>
          <a:p>
            <a:r>
              <a:rPr lang="en-US" dirty="0"/>
              <a:t>https://</a:t>
            </a:r>
            <a:r>
              <a:rPr lang="en-US" dirty="0" err="1"/>
              <a:t>www.sciencedirect.com</a:t>
            </a:r>
            <a:r>
              <a:rPr lang="en-US" dirty="0"/>
              <a:t>/science/article/abs/</a:t>
            </a:r>
            <a:r>
              <a:rPr lang="en-US" dirty="0" err="1"/>
              <a:t>pii</a:t>
            </a:r>
            <a:r>
              <a:rPr lang="en-US" dirty="0"/>
              <a:t>/S1466853X1930210X</a:t>
            </a:r>
          </a:p>
          <a:p>
            <a:r>
              <a:rPr lang="en-US" i="1" dirty="0"/>
              <a:t>Strength Training Effects on Muscular Regeneration after ACL Reconstruction. .</a:t>
            </a:r>
            <a:r>
              <a:rPr lang="en-US" dirty="0"/>
              <a:t> (2018, May 31). Retrieved from Europe PMC: https://</a:t>
            </a:r>
            <a:r>
              <a:rPr lang="en-US" dirty="0" err="1"/>
              <a:t>europepmc.org</a:t>
            </a:r>
            <a:r>
              <a:rPr lang="en-US" dirty="0"/>
              <a:t>/article/med/29389836</a:t>
            </a:r>
          </a:p>
          <a:p>
            <a:endParaRPr lang="en-US" sz="3200" dirty="0"/>
          </a:p>
          <a:p>
            <a:endParaRPr lang="en-US" sz="3200" dirty="0">
              <a:solidFill>
                <a:schemeClr val="tx1"/>
              </a:solidFill>
              <a:latin typeface="+mn-lt"/>
            </a:endParaRPr>
          </a:p>
        </p:txBody>
      </p:sp>
      <p:sp>
        <p:nvSpPr>
          <p:cNvPr id="3" name="Text Placeholder 2">
            <a:extLst>
              <a:ext uri="{FF2B5EF4-FFF2-40B4-BE49-F238E27FC236}">
                <a16:creationId xmlns:a16="http://schemas.microsoft.com/office/drawing/2014/main" id="{F1C82FFB-7FF3-8348-A599-F965367F6891}"/>
              </a:ext>
            </a:extLst>
          </p:cNvPr>
          <p:cNvSpPr>
            <a:spLocks noGrp="1"/>
          </p:cNvSpPr>
          <p:nvPr>
            <p:ph type="body" sz="quarter" idx="11"/>
          </p:nvPr>
        </p:nvSpPr>
        <p:spPr>
          <a:xfrm>
            <a:off x="676637" y="7223389"/>
            <a:ext cx="10179845" cy="747437"/>
          </a:xfrm>
        </p:spPr>
        <p:txBody>
          <a:bodyPr/>
          <a:lstStyle/>
          <a:p>
            <a:r>
              <a:rPr lang="en-US" sz="4000" u="none" dirty="0">
                <a:solidFill>
                  <a:schemeClr val="tx1"/>
                </a:solidFill>
              </a:rPr>
              <a:t>Clinical Question </a:t>
            </a:r>
          </a:p>
        </p:txBody>
      </p:sp>
      <p:sp>
        <p:nvSpPr>
          <p:cNvPr id="6" name="Text Placeholder 5">
            <a:extLst>
              <a:ext uri="{FF2B5EF4-FFF2-40B4-BE49-F238E27FC236}">
                <a16:creationId xmlns:a16="http://schemas.microsoft.com/office/drawing/2014/main" id="{92ABC834-D2EB-4542-9E75-03C9C03DB104}"/>
              </a:ext>
            </a:extLst>
          </p:cNvPr>
          <p:cNvSpPr>
            <a:spLocks noGrp="1"/>
          </p:cNvSpPr>
          <p:nvPr>
            <p:ph type="body" sz="quarter" idx="21"/>
          </p:nvPr>
        </p:nvSpPr>
        <p:spPr>
          <a:xfrm>
            <a:off x="734351" y="10176293"/>
            <a:ext cx="10064416" cy="2361091"/>
          </a:xfrm>
        </p:spPr>
        <p:txBody>
          <a:bodyPr/>
          <a:lstStyle/>
          <a:p>
            <a:r>
              <a:rPr lang="en-US" sz="3200" dirty="0">
                <a:solidFill>
                  <a:schemeClr val="tx1"/>
                </a:solidFill>
                <a:latin typeface="+mn-lt"/>
              </a:rPr>
              <a:t>One search and Google scholar was used to research peer reviewed articles. Keywords used were treatment, anterior cruciate ligament, rehabilitation, strength, muscle hypertrophy and ACL reconstruction.</a:t>
            </a:r>
          </a:p>
        </p:txBody>
      </p:sp>
      <p:sp>
        <p:nvSpPr>
          <p:cNvPr id="7" name="Text Placeholder 6">
            <a:extLst>
              <a:ext uri="{FF2B5EF4-FFF2-40B4-BE49-F238E27FC236}">
                <a16:creationId xmlns:a16="http://schemas.microsoft.com/office/drawing/2014/main" id="{59DB2443-644E-1141-B7A0-20E2C6B53D15}"/>
              </a:ext>
            </a:extLst>
          </p:cNvPr>
          <p:cNvSpPr>
            <a:spLocks noGrp="1"/>
          </p:cNvSpPr>
          <p:nvPr>
            <p:ph type="body" sz="quarter" idx="22"/>
          </p:nvPr>
        </p:nvSpPr>
        <p:spPr>
          <a:xfrm>
            <a:off x="625434" y="9714927"/>
            <a:ext cx="10178651" cy="747437"/>
          </a:xfrm>
        </p:spPr>
        <p:txBody>
          <a:bodyPr/>
          <a:lstStyle/>
          <a:p>
            <a:r>
              <a:rPr lang="en-US" sz="4000" u="none" dirty="0">
                <a:solidFill>
                  <a:schemeClr val="tx1"/>
                </a:solidFill>
              </a:rPr>
              <a:t>Data Sources </a:t>
            </a:r>
          </a:p>
        </p:txBody>
      </p:sp>
      <p:sp>
        <p:nvSpPr>
          <p:cNvPr id="10" name="Text Placeholder 9">
            <a:extLst>
              <a:ext uri="{FF2B5EF4-FFF2-40B4-BE49-F238E27FC236}">
                <a16:creationId xmlns:a16="http://schemas.microsoft.com/office/drawing/2014/main" id="{2F8FC22A-0E4F-CC44-9C9B-4D671C31A675}"/>
              </a:ext>
            </a:extLst>
          </p:cNvPr>
          <p:cNvSpPr>
            <a:spLocks noGrp="1"/>
          </p:cNvSpPr>
          <p:nvPr>
            <p:ph type="body" sz="quarter" idx="25"/>
          </p:nvPr>
        </p:nvSpPr>
        <p:spPr>
          <a:xfrm>
            <a:off x="21932877" y="11289957"/>
            <a:ext cx="10182022" cy="808992"/>
          </a:xfrm>
        </p:spPr>
        <p:txBody>
          <a:bodyPr/>
          <a:lstStyle/>
          <a:p>
            <a:r>
              <a:rPr lang="en-US" sz="4400" dirty="0">
                <a:solidFill>
                  <a:schemeClr val="tx1"/>
                </a:solidFill>
              </a:rPr>
              <a:t>References</a:t>
            </a:r>
          </a:p>
        </p:txBody>
      </p:sp>
      <p:sp>
        <p:nvSpPr>
          <p:cNvPr id="12" name="Text Placeholder 11">
            <a:extLst>
              <a:ext uri="{FF2B5EF4-FFF2-40B4-BE49-F238E27FC236}">
                <a16:creationId xmlns:a16="http://schemas.microsoft.com/office/drawing/2014/main" id="{17C27CA3-D07C-574F-A15F-E2A9EBC569F5}"/>
              </a:ext>
            </a:extLst>
          </p:cNvPr>
          <p:cNvSpPr>
            <a:spLocks noGrp="1"/>
          </p:cNvSpPr>
          <p:nvPr>
            <p:ph type="body" sz="quarter" idx="27"/>
          </p:nvPr>
        </p:nvSpPr>
        <p:spPr>
          <a:xfrm>
            <a:off x="693226" y="12566620"/>
            <a:ext cx="10182022" cy="747437"/>
          </a:xfrm>
        </p:spPr>
        <p:txBody>
          <a:bodyPr/>
          <a:lstStyle/>
          <a:p>
            <a:r>
              <a:rPr lang="en-US" sz="4000" u="none" dirty="0">
                <a:solidFill>
                  <a:schemeClr val="tx1"/>
                </a:solidFill>
              </a:rPr>
              <a:t>Strength and Conditioning</a:t>
            </a:r>
          </a:p>
        </p:txBody>
      </p:sp>
      <p:sp>
        <p:nvSpPr>
          <p:cNvPr id="13" name="Text Placeholder 12">
            <a:extLst>
              <a:ext uri="{FF2B5EF4-FFF2-40B4-BE49-F238E27FC236}">
                <a16:creationId xmlns:a16="http://schemas.microsoft.com/office/drawing/2014/main" id="{F3C13FF5-4882-AC43-B1D5-3477CE229190}"/>
              </a:ext>
            </a:extLst>
          </p:cNvPr>
          <p:cNvSpPr>
            <a:spLocks noGrp="1"/>
          </p:cNvSpPr>
          <p:nvPr>
            <p:ph type="body" sz="quarter" idx="28"/>
          </p:nvPr>
        </p:nvSpPr>
        <p:spPr>
          <a:xfrm>
            <a:off x="22250411" y="3878242"/>
            <a:ext cx="9526192" cy="3284360"/>
          </a:xfrm>
        </p:spPr>
        <p:txBody>
          <a:bodyPr/>
          <a:lstStyle/>
          <a:p>
            <a:r>
              <a:rPr lang="en-US" sz="3200" dirty="0"/>
              <a:t>Endurance training can increase range of motion during ACL rehabilitation.</a:t>
            </a:r>
            <a:r>
              <a:rPr lang="en-US" sz="3200" baseline="30000" dirty="0"/>
              <a:t>2</a:t>
            </a:r>
            <a:r>
              <a:rPr lang="en-US" sz="3200" dirty="0"/>
              <a:t> Although there is limited evidence that supports endurance training during ACL rehabilitation, most protocols include it as supplemental training to assist in overall conditioning of the athlete’s body.</a:t>
            </a:r>
            <a:endParaRPr lang="en-US" sz="3200" dirty="0">
              <a:solidFill>
                <a:schemeClr val="tx1"/>
              </a:solidFill>
            </a:endParaRPr>
          </a:p>
        </p:txBody>
      </p:sp>
      <p:sp>
        <p:nvSpPr>
          <p:cNvPr id="14" name="Text Placeholder 13">
            <a:extLst>
              <a:ext uri="{FF2B5EF4-FFF2-40B4-BE49-F238E27FC236}">
                <a16:creationId xmlns:a16="http://schemas.microsoft.com/office/drawing/2014/main" id="{F1F11BE8-3820-774D-918F-E2574E61645E}"/>
              </a:ext>
            </a:extLst>
          </p:cNvPr>
          <p:cNvSpPr>
            <a:spLocks noGrp="1"/>
          </p:cNvSpPr>
          <p:nvPr>
            <p:ph type="body" sz="quarter" idx="29"/>
          </p:nvPr>
        </p:nvSpPr>
        <p:spPr>
          <a:xfrm>
            <a:off x="11248726" y="12512941"/>
            <a:ext cx="10182022" cy="747437"/>
          </a:xfrm>
        </p:spPr>
        <p:txBody>
          <a:bodyPr/>
          <a:lstStyle/>
          <a:p>
            <a:r>
              <a:rPr lang="en-US" sz="4000" u="none" dirty="0">
                <a:solidFill>
                  <a:schemeClr val="tx1"/>
                </a:solidFill>
              </a:rPr>
              <a:t>Endurance Training</a:t>
            </a:r>
          </a:p>
        </p:txBody>
      </p:sp>
      <p:sp>
        <p:nvSpPr>
          <p:cNvPr id="15" name="Text Placeholder 14">
            <a:extLst>
              <a:ext uri="{FF2B5EF4-FFF2-40B4-BE49-F238E27FC236}">
                <a16:creationId xmlns:a16="http://schemas.microsoft.com/office/drawing/2014/main" id="{04811B28-D28A-1D4C-8711-58F4F34B007E}"/>
              </a:ext>
            </a:extLst>
          </p:cNvPr>
          <p:cNvSpPr>
            <a:spLocks noGrp="1"/>
          </p:cNvSpPr>
          <p:nvPr>
            <p:ph type="body" sz="quarter" idx="30"/>
          </p:nvPr>
        </p:nvSpPr>
        <p:spPr>
          <a:xfrm>
            <a:off x="11455590" y="7800319"/>
            <a:ext cx="9960402" cy="4269245"/>
          </a:xfrm>
        </p:spPr>
        <p:txBody>
          <a:bodyPr/>
          <a:lstStyle/>
          <a:p>
            <a:r>
              <a:rPr lang="en-US" sz="3200" dirty="0">
                <a:solidFill>
                  <a:schemeClr val="tx1"/>
                </a:solidFill>
                <a:latin typeface="+mn-lt"/>
              </a:rPr>
              <a:t> Strength training concentric then eccentric contraction was shown to cause greater muscle hypertrophy when used in ACL rehabilitation.</a:t>
            </a:r>
            <a:r>
              <a:rPr lang="en-US" sz="3200" baseline="30000" dirty="0">
                <a:solidFill>
                  <a:schemeClr val="tx1"/>
                </a:solidFill>
                <a:latin typeface="+mn-lt"/>
              </a:rPr>
              <a:t>5</a:t>
            </a:r>
            <a:r>
              <a:rPr lang="en-US" sz="3200" dirty="0">
                <a:solidFill>
                  <a:schemeClr val="tx1"/>
                </a:solidFill>
                <a:latin typeface="+mn-lt"/>
              </a:rPr>
              <a:t> Whole-body strength training exercise significantly increased knee isokinetic strength causing maximum power and torque of the muscles</a:t>
            </a:r>
            <a:r>
              <a:rPr lang="en-US" sz="3200" baseline="30000" dirty="0">
                <a:solidFill>
                  <a:schemeClr val="tx1"/>
                </a:solidFill>
                <a:latin typeface="+mn-lt"/>
              </a:rPr>
              <a:t>6.</a:t>
            </a:r>
            <a:r>
              <a:rPr lang="en-US" sz="3200" dirty="0">
                <a:solidFill>
                  <a:schemeClr val="tx1"/>
                </a:solidFill>
                <a:latin typeface="+mn-lt"/>
              </a:rPr>
              <a:t> Proper rehabilitation needs to emphasize the importance of functional stability and normal muscle function, which is enhanced through strength training.</a:t>
            </a:r>
            <a:r>
              <a:rPr lang="en-US" sz="3200" baseline="30000" dirty="0">
                <a:solidFill>
                  <a:schemeClr val="tx1"/>
                </a:solidFill>
                <a:latin typeface="+mn-lt"/>
              </a:rPr>
              <a:t>5</a:t>
            </a:r>
            <a:endParaRPr lang="en-US" sz="3200" dirty="0">
              <a:solidFill>
                <a:schemeClr val="tx1"/>
              </a:solidFill>
              <a:latin typeface="+mn-lt"/>
            </a:endParaRPr>
          </a:p>
        </p:txBody>
      </p:sp>
      <p:sp>
        <p:nvSpPr>
          <p:cNvPr id="16" name="Text Placeholder 15">
            <a:extLst>
              <a:ext uri="{FF2B5EF4-FFF2-40B4-BE49-F238E27FC236}">
                <a16:creationId xmlns:a16="http://schemas.microsoft.com/office/drawing/2014/main" id="{51210368-0739-F44E-98B6-6A4F31A0B87E}"/>
              </a:ext>
            </a:extLst>
          </p:cNvPr>
          <p:cNvSpPr>
            <a:spLocks noGrp="1"/>
          </p:cNvSpPr>
          <p:nvPr>
            <p:ph type="body" sz="quarter" idx="150"/>
          </p:nvPr>
        </p:nvSpPr>
        <p:spPr>
          <a:xfrm>
            <a:off x="4373868" y="1706552"/>
            <a:ext cx="24162328" cy="805296"/>
          </a:xfrm>
        </p:spPr>
        <p:txBody>
          <a:bodyPr>
            <a:noAutofit/>
          </a:bodyPr>
          <a:lstStyle/>
          <a:p>
            <a:r>
              <a:rPr lang="en-US" b="1" dirty="0" err="1"/>
              <a:t>Keyonna</a:t>
            </a:r>
            <a:r>
              <a:rPr lang="en-US" b="1" dirty="0"/>
              <a:t> Biggs, Athletic Training Student </a:t>
            </a:r>
          </a:p>
        </p:txBody>
      </p:sp>
      <p:sp>
        <p:nvSpPr>
          <p:cNvPr id="17" name="Text Placeholder 16">
            <a:extLst>
              <a:ext uri="{FF2B5EF4-FFF2-40B4-BE49-F238E27FC236}">
                <a16:creationId xmlns:a16="http://schemas.microsoft.com/office/drawing/2014/main" id="{F0A3453E-223C-FA47-AC6D-4601805C48A9}"/>
              </a:ext>
            </a:extLst>
          </p:cNvPr>
          <p:cNvSpPr>
            <a:spLocks noGrp="1"/>
          </p:cNvSpPr>
          <p:nvPr>
            <p:ph type="body" sz="quarter" idx="184"/>
          </p:nvPr>
        </p:nvSpPr>
        <p:spPr>
          <a:xfrm>
            <a:off x="4373868" y="2366758"/>
            <a:ext cx="24162328" cy="634555"/>
          </a:xfrm>
        </p:spPr>
        <p:txBody>
          <a:bodyPr>
            <a:noAutofit/>
          </a:bodyPr>
          <a:lstStyle/>
          <a:p>
            <a:r>
              <a:rPr lang="en-US" sz="4800" b="1" dirty="0"/>
              <a:t>Frostburg State University </a:t>
            </a:r>
          </a:p>
        </p:txBody>
      </p:sp>
      <p:sp>
        <p:nvSpPr>
          <p:cNvPr id="18" name="Text Placeholder 17">
            <a:extLst>
              <a:ext uri="{FF2B5EF4-FFF2-40B4-BE49-F238E27FC236}">
                <a16:creationId xmlns:a16="http://schemas.microsoft.com/office/drawing/2014/main" id="{0DF5F85B-01B8-7B45-B28A-6666B65D0E31}"/>
              </a:ext>
            </a:extLst>
          </p:cNvPr>
          <p:cNvSpPr>
            <a:spLocks noGrp="1"/>
          </p:cNvSpPr>
          <p:nvPr>
            <p:ph type="body" sz="quarter" idx="185"/>
          </p:nvPr>
        </p:nvSpPr>
        <p:spPr>
          <a:xfrm>
            <a:off x="4373868" y="109363"/>
            <a:ext cx="24162328" cy="1203006"/>
          </a:xfrm>
        </p:spPr>
        <p:txBody>
          <a:bodyPr>
            <a:noAutofit/>
          </a:bodyPr>
          <a:lstStyle/>
          <a:p>
            <a:r>
              <a:rPr lang="en-US" sz="4800" b="1" dirty="0"/>
              <a:t>Strength Training Compared To endurance Training For Muscle Hypertrophy And Knee Function In Adult Athletes: A critically Appraised Topic </a:t>
            </a:r>
          </a:p>
        </p:txBody>
      </p:sp>
      <p:pic>
        <p:nvPicPr>
          <p:cNvPr id="20" name="Picture 4">
            <a:extLst>
              <a:ext uri="{FF2B5EF4-FFF2-40B4-BE49-F238E27FC236}">
                <a16:creationId xmlns:a16="http://schemas.microsoft.com/office/drawing/2014/main" id="{C685D4CB-1675-9E4F-BE7E-D59F88BA01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57560"/>
            <a:ext cx="428625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4">
            <a:extLst>
              <a:ext uri="{FF2B5EF4-FFF2-40B4-BE49-F238E27FC236}">
                <a16:creationId xmlns:a16="http://schemas.microsoft.com/office/drawing/2014/main" id="{62C3A7A3-1E0A-B74E-ACCC-04E020F712A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59843" y="-6363"/>
            <a:ext cx="428625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a:extLst>
              <a:ext uri="{FF2B5EF4-FFF2-40B4-BE49-F238E27FC236}">
                <a16:creationId xmlns:a16="http://schemas.microsoft.com/office/drawing/2014/main" id="{AEE0F970-3B62-4A47-AF1A-1D69537C9858}"/>
              </a:ext>
            </a:extLst>
          </p:cNvPr>
          <p:cNvPicPr>
            <a:picLocks noChangeAspect="1"/>
          </p:cNvPicPr>
          <p:nvPr/>
        </p:nvPicPr>
        <p:blipFill rotWithShape="1">
          <a:blip r:embed="rId7"/>
          <a:srcRect b="8156"/>
          <a:stretch/>
        </p:blipFill>
        <p:spPr>
          <a:xfrm>
            <a:off x="13032569" y="3661519"/>
            <a:ext cx="6986492" cy="3695423"/>
          </a:xfrm>
          <a:prstGeom prst="rect">
            <a:avLst/>
          </a:prstGeom>
        </p:spPr>
      </p:pic>
      <p:pic>
        <p:nvPicPr>
          <p:cNvPr id="24" name="Picture 23">
            <a:extLst>
              <a:ext uri="{FF2B5EF4-FFF2-40B4-BE49-F238E27FC236}">
                <a16:creationId xmlns:a16="http://schemas.microsoft.com/office/drawing/2014/main" id="{75B1D19A-73CA-3C4F-9FD1-30A2C33C49B1}"/>
              </a:ext>
            </a:extLst>
          </p:cNvPr>
          <p:cNvPicPr>
            <a:picLocks noChangeAspect="1"/>
          </p:cNvPicPr>
          <p:nvPr/>
        </p:nvPicPr>
        <p:blipFill>
          <a:blip r:embed="rId8"/>
          <a:stretch>
            <a:fillRect/>
          </a:stretch>
        </p:blipFill>
        <p:spPr>
          <a:xfrm>
            <a:off x="12648224" y="16977282"/>
            <a:ext cx="7328108" cy="4165956"/>
          </a:xfrm>
          <a:prstGeom prst="rect">
            <a:avLst/>
          </a:prstGeom>
        </p:spPr>
      </p:pic>
      <p:sp>
        <p:nvSpPr>
          <p:cNvPr id="30" name="TextBox 29">
            <a:extLst>
              <a:ext uri="{FF2B5EF4-FFF2-40B4-BE49-F238E27FC236}">
                <a16:creationId xmlns:a16="http://schemas.microsoft.com/office/drawing/2014/main" id="{7FD7E80E-B3D0-6B4F-9C76-BB79776B7372}"/>
              </a:ext>
            </a:extLst>
          </p:cNvPr>
          <p:cNvSpPr txBox="1"/>
          <p:nvPr/>
        </p:nvSpPr>
        <p:spPr>
          <a:xfrm>
            <a:off x="871625" y="4279822"/>
            <a:ext cx="9825225" cy="3046988"/>
          </a:xfrm>
          <a:prstGeom prst="rect">
            <a:avLst/>
          </a:prstGeom>
          <a:noFill/>
        </p:spPr>
        <p:txBody>
          <a:bodyPr wrap="square" rtlCol="0">
            <a:spAutoFit/>
          </a:bodyPr>
          <a:lstStyle/>
          <a:p>
            <a:r>
              <a:rPr lang="en-US" sz="3200" dirty="0"/>
              <a:t>An anterior cruciate ligament (ACL) sprain is generally considered to be the most serious ligament injury in the knee. The ACL ligament is the main determinant of knee stability. </a:t>
            </a:r>
            <a:r>
              <a:rPr lang="en-US" sz="3200" baseline="30000" dirty="0"/>
              <a:t>1 </a:t>
            </a:r>
            <a:r>
              <a:rPr lang="en-US" sz="3200" dirty="0"/>
              <a:t>The quadriceps and hamstrings give the knee leverage and is a favorable vector to the ACL during closed chain kinetic activities.</a:t>
            </a:r>
            <a:r>
              <a:rPr lang="en-US" sz="3200" baseline="30000" dirty="0"/>
              <a:t>1</a:t>
            </a:r>
            <a:endParaRPr lang="en-US" sz="3200" dirty="0"/>
          </a:p>
        </p:txBody>
      </p:sp>
      <p:sp>
        <p:nvSpPr>
          <p:cNvPr id="31" name="TextBox 30">
            <a:extLst>
              <a:ext uri="{FF2B5EF4-FFF2-40B4-BE49-F238E27FC236}">
                <a16:creationId xmlns:a16="http://schemas.microsoft.com/office/drawing/2014/main" id="{B1F9830C-33BE-B948-B987-C140ECC562B7}"/>
              </a:ext>
            </a:extLst>
          </p:cNvPr>
          <p:cNvSpPr txBox="1"/>
          <p:nvPr/>
        </p:nvSpPr>
        <p:spPr>
          <a:xfrm>
            <a:off x="2088170" y="3606341"/>
            <a:ext cx="6184232" cy="707886"/>
          </a:xfrm>
          <a:prstGeom prst="rect">
            <a:avLst/>
          </a:prstGeom>
          <a:noFill/>
        </p:spPr>
        <p:txBody>
          <a:bodyPr wrap="square" rtlCol="0">
            <a:spAutoFit/>
          </a:bodyPr>
          <a:lstStyle/>
          <a:p>
            <a:pPr algn="ctr"/>
            <a:r>
              <a:rPr lang="en-US" sz="4000" b="1" dirty="0"/>
              <a:t>Background</a:t>
            </a:r>
            <a:endParaRPr lang="en-US" sz="3200" b="1" u="sng" dirty="0">
              <a:latin typeface="Trebuchet MS" panose="020B0703020202090204" pitchFamily="34" charset="0"/>
            </a:endParaRPr>
          </a:p>
        </p:txBody>
      </p:sp>
      <p:sp>
        <p:nvSpPr>
          <p:cNvPr id="32" name="TextBox 31">
            <a:extLst>
              <a:ext uri="{FF2B5EF4-FFF2-40B4-BE49-F238E27FC236}">
                <a16:creationId xmlns:a16="http://schemas.microsoft.com/office/drawing/2014/main" id="{9A881D90-9B29-0E40-9D0E-D7151F76B7EA}"/>
              </a:ext>
            </a:extLst>
          </p:cNvPr>
          <p:cNvSpPr txBox="1"/>
          <p:nvPr/>
        </p:nvSpPr>
        <p:spPr>
          <a:xfrm>
            <a:off x="25276317" y="7002999"/>
            <a:ext cx="2507418" cy="707886"/>
          </a:xfrm>
          <a:prstGeom prst="rect">
            <a:avLst/>
          </a:prstGeom>
          <a:noFill/>
        </p:spPr>
        <p:txBody>
          <a:bodyPr wrap="none" rtlCol="0">
            <a:spAutoFit/>
          </a:bodyPr>
          <a:lstStyle/>
          <a:p>
            <a:r>
              <a:rPr lang="en-US" sz="4000" b="1" dirty="0"/>
              <a:t>Conclusion</a:t>
            </a:r>
          </a:p>
        </p:txBody>
      </p:sp>
      <p:sp>
        <p:nvSpPr>
          <p:cNvPr id="33" name="TextBox 32">
            <a:extLst>
              <a:ext uri="{FF2B5EF4-FFF2-40B4-BE49-F238E27FC236}">
                <a16:creationId xmlns:a16="http://schemas.microsoft.com/office/drawing/2014/main" id="{FA021ACE-6DFB-FE4B-A177-5FECB7F59C7E}"/>
              </a:ext>
            </a:extLst>
          </p:cNvPr>
          <p:cNvSpPr txBox="1"/>
          <p:nvPr/>
        </p:nvSpPr>
        <p:spPr>
          <a:xfrm>
            <a:off x="22250411" y="7710885"/>
            <a:ext cx="9864488" cy="3539430"/>
          </a:xfrm>
          <a:prstGeom prst="rect">
            <a:avLst/>
          </a:prstGeom>
          <a:noFill/>
        </p:spPr>
        <p:txBody>
          <a:bodyPr wrap="square" rtlCol="0">
            <a:spAutoFit/>
          </a:bodyPr>
          <a:lstStyle/>
          <a:p>
            <a:r>
              <a:rPr lang="en-US" sz="3200" dirty="0">
                <a:latin typeface="Trebuchet MS" panose="020B0703020202090204" pitchFamily="34" charset="0"/>
              </a:rPr>
              <a:t>Post-ACL reconstruction surgery should include strength training for muscle hypertrophy, knee functional stability, and overall improved patient outcomes. Based on the data, strength training significantly increased muscle hypertrophy and overall proper knee function, which led to a quicker recovery time. </a:t>
            </a:r>
          </a:p>
        </p:txBody>
      </p:sp>
      <p:sp>
        <p:nvSpPr>
          <p:cNvPr id="35" name="TextBox 34">
            <a:extLst>
              <a:ext uri="{FF2B5EF4-FFF2-40B4-BE49-F238E27FC236}">
                <a16:creationId xmlns:a16="http://schemas.microsoft.com/office/drawing/2014/main" id="{217C3E2F-AB5D-0C40-8689-DABC3147FEA4}"/>
              </a:ext>
            </a:extLst>
          </p:cNvPr>
          <p:cNvSpPr txBox="1"/>
          <p:nvPr/>
        </p:nvSpPr>
        <p:spPr>
          <a:xfrm>
            <a:off x="824393" y="13263708"/>
            <a:ext cx="9825225" cy="7971413"/>
          </a:xfrm>
          <a:prstGeom prst="rect">
            <a:avLst/>
          </a:prstGeom>
          <a:noFill/>
        </p:spPr>
        <p:txBody>
          <a:bodyPr wrap="square" rtlCol="0">
            <a:spAutoFit/>
          </a:bodyPr>
          <a:lstStyle/>
          <a:p>
            <a:r>
              <a:rPr lang="en-US" sz="3200" dirty="0"/>
              <a:t>If lower extremity strength and conditioning training during ACL rehabilitation is not implemented early, then athletes have a longer return to play. Quad symmetry was significantly lower in injured knee </a:t>
            </a:r>
            <a:r>
              <a:rPr lang="en-US" sz="3200" baseline="30000" dirty="0"/>
              <a:t>3. </a:t>
            </a:r>
            <a:r>
              <a:rPr lang="en-US" sz="3200" dirty="0"/>
              <a:t>Strength conditioning should be essential in ACL rehabilitation. Utilizing strength and conditioning training within ACL rehabilitation has been found to:</a:t>
            </a:r>
          </a:p>
          <a:p>
            <a:pPr marL="457200" indent="-457200">
              <a:buFont typeface="Arial" panose="020B0604020202020204" pitchFamily="34" charset="0"/>
              <a:buChar char="•"/>
            </a:pPr>
            <a:r>
              <a:rPr lang="en-US" sz="3200" dirty="0"/>
              <a:t>Increase hip flexor, adductor, and abductor strength</a:t>
            </a:r>
          </a:p>
          <a:p>
            <a:pPr marL="457200" indent="-457200">
              <a:buFont typeface="Arial" panose="020B0604020202020204" pitchFamily="34" charset="0"/>
              <a:buChar char="•"/>
            </a:pPr>
            <a:r>
              <a:rPr lang="en-US" sz="3200" dirty="0"/>
              <a:t>Increase quad/hamstring hypertrophy </a:t>
            </a:r>
          </a:p>
          <a:p>
            <a:pPr marL="457200" indent="-457200">
              <a:buFont typeface="Arial" panose="020B0604020202020204" pitchFamily="34" charset="0"/>
              <a:buChar char="•"/>
            </a:pPr>
            <a:r>
              <a:rPr lang="en-US" sz="3200" dirty="0"/>
              <a:t>Functional and normal muscle function, which is enhanced through strength training</a:t>
            </a:r>
          </a:p>
          <a:p>
            <a:endParaRPr lang="en-US" sz="3200" dirty="0"/>
          </a:p>
          <a:p>
            <a:r>
              <a:rPr lang="en-US" sz="3200" dirty="0"/>
              <a:t>There were no significant differences in peak quadriceps and hamstring muscle strength after seven months of rehabilitation compared to dominant leg.</a:t>
            </a:r>
            <a:r>
              <a:rPr lang="en-US" sz="3200" baseline="30000" dirty="0"/>
              <a:t>4</a:t>
            </a:r>
            <a:r>
              <a:rPr lang="en-US" sz="3200" dirty="0"/>
              <a:t> </a:t>
            </a:r>
          </a:p>
          <a:p>
            <a:endParaRPr lang="en-US" sz="3200" dirty="0"/>
          </a:p>
        </p:txBody>
      </p:sp>
      <p:sp>
        <p:nvSpPr>
          <p:cNvPr id="34" name="Text Placeholder 1">
            <a:extLst>
              <a:ext uri="{FF2B5EF4-FFF2-40B4-BE49-F238E27FC236}">
                <a16:creationId xmlns:a16="http://schemas.microsoft.com/office/drawing/2014/main" id="{58208364-C7FD-614C-8C98-7A980EEBDC70}"/>
              </a:ext>
            </a:extLst>
          </p:cNvPr>
          <p:cNvSpPr>
            <a:spLocks noGrp="1"/>
          </p:cNvSpPr>
          <p:nvPr>
            <p:ph type="body" sz="quarter" idx="10"/>
          </p:nvPr>
        </p:nvSpPr>
        <p:spPr>
          <a:xfrm>
            <a:off x="816032" y="7970826"/>
            <a:ext cx="10193458" cy="1807032"/>
          </a:xfrm>
        </p:spPr>
        <p:txBody>
          <a:bodyPr/>
          <a:lstStyle/>
          <a:p>
            <a:r>
              <a:rPr lang="en-US" sz="3200" dirty="0">
                <a:latin typeface="+mn-lt"/>
              </a:rPr>
              <a:t>In adult athletes, will strength training increase muscle hypertrophy and overall knee function and stability during ACL rehabilitation compared to endurance training? </a:t>
            </a:r>
            <a:endParaRPr lang="en-US" sz="3200" dirty="0">
              <a:solidFill>
                <a:schemeClr val="tx1"/>
              </a:solidFill>
              <a:latin typeface="+mn-lt"/>
            </a:endParaRPr>
          </a:p>
        </p:txBody>
      </p:sp>
      <p:sp>
        <p:nvSpPr>
          <p:cNvPr id="5" name="TextBox 4">
            <a:extLst>
              <a:ext uri="{FF2B5EF4-FFF2-40B4-BE49-F238E27FC236}">
                <a16:creationId xmlns:a16="http://schemas.microsoft.com/office/drawing/2014/main" id="{04C2677C-3DAD-354B-80EE-E0CE0B4FD362}"/>
              </a:ext>
            </a:extLst>
          </p:cNvPr>
          <p:cNvSpPr txBox="1"/>
          <p:nvPr/>
        </p:nvSpPr>
        <p:spPr>
          <a:xfrm>
            <a:off x="11519938" y="13314057"/>
            <a:ext cx="9984344" cy="3046988"/>
          </a:xfrm>
          <a:prstGeom prst="rect">
            <a:avLst/>
          </a:prstGeom>
          <a:noFill/>
        </p:spPr>
        <p:txBody>
          <a:bodyPr wrap="square" rtlCol="0">
            <a:spAutoFit/>
          </a:bodyPr>
          <a:lstStyle/>
          <a:p>
            <a:r>
              <a:rPr lang="en-US" sz="3200" dirty="0"/>
              <a:t>There was limited evidence on endurance training in correspondence to muscle hypertrophy in an ACL rehab program. Even though there is not much data of support the articles were still selected and included for analyzation to contribute to this study. </a:t>
            </a:r>
          </a:p>
          <a:p>
            <a:endParaRPr lang="en-US" sz="3200" dirty="0">
              <a:latin typeface="Trebuchet MS" panose="020B0703020202090204" pitchFamily="34" charset="0"/>
            </a:endParaRPr>
          </a:p>
        </p:txBody>
      </p:sp>
      <p:sp>
        <p:nvSpPr>
          <p:cNvPr id="21" name="TextBox 20">
            <a:extLst>
              <a:ext uri="{FF2B5EF4-FFF2-40B4-BE49-F238E27FC236}">
                <a16:creationId xmlns:a16="http://schemas.microsoft.com/office/drawing/2014/main" id="{30092E54-098C-7244-A4E5-1CF73ADC2DCE}"/>
              </a:ext>
            </a:extLst>
          </p:cNvPr>
          <p:cNvSpPr txBox="1"/>
          <p:nvPr/>
        </p:nvSpPr>
        <p:spPr>
          <a:xfrm>
            <a:off x="22075438" y="12324973"/>
            <a:ext cx="9170223" cy="2754600"/>
          </a:xfrm>
          <a:prstGeom prst="rect">
            <a:avLst/>
          </a:prstGeom>
          <a:noFill/>
        </p:spPr>
        <p:txBody>
          <a:bodyPr wrap="square" rtlCol="0">
            <a:spAutoFit/>
          </a:bodyPr>
          <a:lstStyle/>
          <a:p>
            <a:r>
              <a:rPr lang="en-US" sz="3200" dirty="0"/>
              <a:t>1.</a:t>
            </a:r>
            <a:r>
              <a:rPr lang="en-US" sz="2000" dirty="0"/>
              <a:t>. Abbey C Thomas, P., MS, M. V., Edward M. </a:t>
            </a:r>
            <a:r>
              <a:rPr lang="en-US" sz="2000" dirty="0" err="1"/>
              <a:t>Wojtys</a:t>
            </a:r>
            <a:r>
              <a:rPr lang="en-US" sz="2000" dirty="0"/>
              <a:t>, M., &amp; </a:t>
            </a:r>
            <a:r>
              <a:rPr lang="en-US" sz="2000" dirty="0" err="1"/>
              <a:t>Riann</a:t>
            </a:r>
            <a:r>
              <a:rPr lang="en-US" sz="2000" dirty="0"/>
              <a:t> M. Palmier-</a:t>
            </a:r>
            <a:r>
              <a:rPr lang="en-US" sz="2000" dirty="0" err="1"/>
              <a:t>Smilth</a:t>
            </a:r>
            <a:r>
              <a:rPr lang="en-US" sz="2000" dirty="0"/>
              <a:t>, P. A. (2013, October 01). </a:t>
            </a:r>
            <a:r>
              <a:rPr lang="en-US" sz="2000" i="1" dirty="0"/>
              <a:t>Lower Extremity Muscle Strength After Anterior Cruciate Ligament Injury and Reconstruction.</a:t>
            </a:r>
            <a:r>
              <a:rPr lang="en-US" sz="2000" dirty="0"/>
              <a:t> Retrieved from NATA: https://</a:t>
            </a:r>
            <a:r>
              <a:rPr lang="en-US" sz="2000" dirty="0" err="1"/>
              <a:t>meridian.allenpress.com</a:t>
            </a:r>
            <a:r>
              <a:rPr lang="en-US" sz="2000" dirty="0"/>
              <a:t>/</a:t>
            </a:r>
            <a:r>
              <a:rPr lang="en-US" sz="2000" dirty="0" err="1"/>
              <a:t>jat</a:t>
            </a:r>
            <a:r>
              <a:rPr lang="en-US" sz="2000" dirty="0"/>
              <a:t>/article/48/5/610/111367/Lower-Extremity-Muscle-Strength-After-Anterior</a:t>
            </a:r>
          </a:p>
          <a:p>
            <a:endParaRPr lang="en-US" dirty="0"/>
          </a:p>
        </p:txBody>
      </p:sp>
      <p:pic>
        <p:nvPicPr>
          <p:cNvPr id="4" name="Audio Recording Apr 16, 2021 at 9:52:07 PM" descr="Audio Recording Apr 16, 2021 at 9:52:07 PM">
            <a:hlinkClick r:id="" action="ppaction://media"/>
            <a:extLst>
              <a:ext uri="{FF2B5EF4-FFF2-40B4-BE49-F238E27FC236}">
                <a16:creationId xmlns:a16="http://schemas.microsoft.com/office/drawing/2014/main" id="{56F38E7B-B084-FF4B-AAE4-538DE35DD0FF}"/>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6052800" y="10566400"/>
            <a:ext cx="812800" cy="812800"/>
          </a:xfrm>
          <a:prstGeom prst="rect">
            <a:avLst/>
          </a:prstGeom>
        </p:spPr>
      </p:pic>
    </p:spTree>
    <p:extLst>
      <p:ext uri="{BB962C8B-B14F-4D97-AF65-F5344CB8AC3E}">
        <p14:creationId xmlns:p14="http://schemas.microsoft.com/office/powerpoint/2010/main" val="335672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588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1_Classic 3 Columns">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a:solidFill>
            <a:schemeClr val="tx1"/>
          </a:solidFill>
          <a:miter lim="800000"/>
          <a:headEnd/>
          <a:tailEnd/>
        </a:ln>
        <a:effectLst/>
      </a:spPr>
      <a:bodyPr wrap="none" lIns="65304" tIns="32651" rIns="65304" bIns="32651" anchor="ctr"/>
      <a:lstStyle>
        <a:defPPr>
          <a:defRPr dirty="0"/>
        </a:defPPr>
      </a:lst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1C6F6FA59C86C4AB3D97BB9A8890C5C" ma:contentTypeVersion="13" ma:contentTypeDescription="Create a new document." ma:contentTypeScope="" ma:versionID="dd31c976d78de9c3aa9095fe393c8810">
  <xsd:schema xmlns:xsd="http://www.w3.org/2001/XMLSchema" xmlns:xs="http://www.w3.org/2001/XMLSchema" xmlns:p="http://schemas.microsoft.com/office/2006/metadata/properties" xmlns:ns3="a4ebca9b-fe18-4255-bbe7-730a7c192009" xmlns:ns4="1e0313e9-2062-4f5f-89b2-8cef28f237f8" targetNamespace="http://schemas.microsoft.com/office/2006/metadata/properties" ma:root="true" ma:fieldsID="6718ae6b974e8a3de78937964bb2e520" ns3:_="" ns4:_="">
    <xsd:import namespace="a4ebca9b-fe18-4255-bbe7-730a7c192009"/>
    <xsd:import namespace="1e0313e9-2062-4f5f-89b2-8cef28f237f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ebca9b-fe18-4255-bbe7-730a7c1920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e0313e9-2062-4f5f-89b2-8cef28f237f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85EE65-E11B-46E8-A73A-8693D6A0B9E5}">
  <ds:schemaRefs>
    <ds:schemaRef ds:uri="http://schemas.microsoft.com/office/2006/documentManagement/types"/>
    <ds:schemaRef ds:uri="http://purl.org/dc/dcmitype/"/>
    <ds:schemaRef ds:uri="http://schemas.openxmlformats.org/package/2006/metadata/core-properties"/>
    <ds:schemaRef ds:uri="http://purl.org/dc/elements/1.1/"/>
    <ds:schemaRef ds:uri="http://www.w3.org/XML/1998/namespace"/>
    <ds:schemaRef ds:uri="http://schemas.microsoft.com/office/infopath/2007/PartnerControls"/>
    <ds:schemaRef ds:uri="http://purl.org/dc/terms/"/>
    <ds:schemaRef ds:uri="1e0313e9-2062-4f5f-89b2-8cef28f237f8"/>
    <ds:schemaRef ds:uri="a4ebca9b-fe18-4255-bbe7-730a7c192009"/>
    <ds:schemaRef ds:uri="http://schemas.microsoft.com/office/2006/metadata/properties"/>
  </ds:schemaRefs>
</ds:datastoreItem>
</file>

<file path=customXml/itemProps2.xml><?xml version="1.0" encoding="utf-8"?>
<ds:datastoreItem xmlns:ds="http://schemas.openxmlformats.org/officeDocument/2006/customXml" ds:itemID="{A6F3AFD7-B250-487D-A2C9-08EDA569385A}">
  <ds:schemaRefs>
    <ds:schemaRef ds:uri="http://schemas.microsoft.com/sharepoint/v3/contenttype/forms"/>
  </ds:schemaRefs>
</ds:datastoreItem>
</file>

<file path=customXml/itemProps3.xml><?xml version="1.0" encoding="utf-8"?>
<ds:datastoreItem xmlns:ds="http://schemas.openxmlformats.org/officeDocument/2006/customXml" ds:itemID="{CAF31E3A-8FA2-4DAD-B4BC-99C260EF5C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ebca9b-fe18-4255-bbe7-730a7c192009"/>
    <ds:schemaRef ds:uri="1e0313e9-2062-4f5f-89b2-8cef28f237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PosterPresentations.com-48x72-Template</Template>
  <TotalTime>2729</TotalTime>
  <Words>785</Words>
  <Application>Microsoft Macintosh PowerPoint</Application>
  <PresentationFormat>Custom</PresentationFormat>
  <Paragraphs>34</Paragraphs>
  <Slides>1</Slides>
  <Notes>1</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vt:i4>
      </vt:variant>
    </vt:vector>
  </HeadingPairs>
  <TitlesOfParts>
    <vt:vector size="6" baseType="lpstr">
      <vt:lpstr>Arial</vt:lpstr>
      <vt:lpstr>Calibri</vt:lpstr>
      <vt:lpstr>Trebuchet MS</vt:lpstr>
      <vt:lpstr>1_Classic 3 Columns</vt:lpstr>
      <vt:lpstr>Classic - Wide Center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Keyonna M Biggs</cp:lastModifiedBy>
  <cp:revision>99</cp:revision>
  <dcterms:created xsi:type="dcterms:W3CDTF">2012-02-09T21:09:21Z</dcterms:created>
  <dcterms:modified xsi:type="dcterms:W3CDTF">2021-04-17T01:57:42Z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0x010100D1C6F6FA59C86C4AB3D97BB9A8890C5C</vt:lpwstr>
  </property>
</Properties>
</file>